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8" r:id="rId6"/>
    <p:sldId id="257" r:id="rId7"/>
    <p:sldId id="259" r:id="rId8"/>
    <p:sldId id="261" r:id="rId9"/>
    <p:sldId id="260" r:id="rId10"/>
    <p:sldId id="263" r:id="rId11"/>
    <p:sldId id="274" r:id="rId12"/>
    <p:sldId id="273" r:id="rId13"/>
    <p:sldId id="271" r:id="rId14"/>
    <p:sldId id="275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6984DE-C9F9-0D8E-231D-5A253036BB2D}" name="Ramos, Ashley B PO1 USN USSOCOM NSW (USA)" initials="RABPUUN(" userId="Ramos, Ashley B PO1 USN USSOCOM NSW (USA)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sborne, James R MCPO USN DCNO N1 (USA)" initials="OJRMUDN(" lastIdx="2" clrIdx="0">
    <p:extLst>
      <p:ext uri="{19B8F6BF-5375-455C-9EA6-DF929625EA0E}">
        <p15:presenceInfo xmlns:p15="http://schemas.microsoft.com/office/powerpoint/2012/main" userId="S-1-5-21-1801674531-2146617017-725345543-9566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7DA1A3-AAE7-4A66-810B-31359E628753}" v="11" dt="2024-07-11T17:08:42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1959" autoAdjust="0"/>
  </p:normalViewPr>
  <p:slideViewPr>
    <p:cSldViewPr snapToGrid="0">
      <p:cViewPr varScale="1">
        <p:scale>
          <a:sx n="93" d="100"/>
          <a:sy n="93" d="100"/>
        </p:scale>
        <p:origin x="2160" y="78"/>
      </p:cViewPr>
      <p:guideLst/>
    </p:cSldViewPr>
  </p:slideViewPr>
  <p:outlineViewPr>
    <p:cViewPr>
      <p:scale>
        <a:sx n="33" d="100"/>
        <a:sy n="33" d="100"/>
      </p:scale>
      <p:origin x="0" y="-477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kwuma, Shaqanta C SCPO USN NETPDC (USA)" userId="S::shaqanta.c.chukwuma.mil@us.navy.mil::4a0e297b-a48b-4711-a81d-8df9312a65f5" providerId="AD" clId="Web-{999B4128-8D29-4B47-8E61-C60B18C14BA1}"/>
    <pc:docChg chg="modSld">
      <pc:chgData name="Chukwuma, Shaqanta C SCPO USN NETPDC (USA)" userId="S::shaqanta.c.chukwuma.mil@us.navy.mil::4a0e297b-a48b-4711-a81d-8df9312a65f5" providerId="AD" clId="Web-{999B4128-8D29-4B47-8E61-C60B18C14BA1}" dt="2023-05-18T14:06:54.196" v="39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999B4128-8D29-4B47-8E61-C60B18C14BA1}" dt="2023-05-18T14:02:54.498" v="8"/>
        <pc:sldMkLst>
          <pc:docMk/>
          <pc:sldMk cId="467476093" sldId="257"/>
        </pc:sldMkLst>
      </pc:sldChg>
      <pc:sldChg chg="modSp modNotes">
        <pc:chgData name="Chukwuma, Shaqanta C SCPO USN NETPDC (USA)" userId="S::shaqanta.c.chukwuma.mil@us.navy.mil::4a0e297b-a48b-4711-a81d-8df9312a65f5" providerId="AD" clId="Web-{999B4128-8D29-4B47-8E61-C60B18C14BA1}" dt="2023-05-18T14:03:01.686" v="12" actId="20577"/>
        <pc:sldMkLst>
          <pc:docMk/>
          <pc:sldMk cId="2506300409" sldId="258"/>
        </pc:sldMkLst>
        <pc:spChg chg="mod">
          <ac:chgData name="Chukwuma, Shaqanta C SCPO USN NETPDC (USA)" userId="S::shaqanta.c.chukwuma.mil@us.navy.mil::4a0e297b-a48b-4711-a81d-8df9312a65f5" providerId="AD" clId="Web-{999B4128-8D29-4B47-8E61-C60B18C14BA1}" dt="2023-05-18T14:03:01.686" v="12" actId="20577"/>
          <ac:spMkLst>
            <pc:docMk/>
            <pc:sldMk cId="2506300409" sldId="258"/>
            <ac:spMk id="3" creationId="{3E9D284B-4FB1-1BBF-1E84-266DB4574335}"/>
          </ac:spMkLst>
        </pc:spChg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6:13.272" v="31"/>
        <pc:sldMkLst>
          <pc:docMk/>
          <pc:sldMk cId="3610210176" sldId="259"/>
        </pc:sldMkLst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5:59.709" v="29"/>
        <pc:sldMkLst>
          <pc:docMk/>
          <pc:sldMk cId="1417527613" sldId="260"/>
        </pc:sldMkLst>
      </pc:sldChg>
      <pc:sldChg chg="modSp modNotes">
        <pc:chgData name="Chukwuma, Shaqanta C SCPO USN NETPDC (USA)" userId="S::shaqanta.c.chukwuma.mil@us.navy.mil::4a0e297b-a48b-4711-a81d-8df9312a65f5" providerId="AD" clId="Web-{999B4128-8D29-4B47-8E61-C60B18C14BA1}" dt="2023-05-18T14:06:08.538" v="30"/>
        <pc:sldMkLst>
          <pc:docMk/>
          <pc:sldMk cId="3302798945" sldId="261"/>
        </pc:sldMkLst>
        <pc:spChg chg="mod">
          <ac:chgData name="Chukwuma, Shaqanta C SCPO USN NETPDC (USA)" userId="S::shaqanta.c.chukwuma.mil@us.navy.mil::4a0e297b-a48b-4711-a81d-8df9312a65f5" providerId="AD" clId="Web-{999B4128-8D29-4B47-8E61-C60B18C14BA1}" dt="2023-05-18T14:04:17.486" v="16" actId="20577"/>
          <ac:spMkLst>
            <pc:docMk/>
            <pc:sldMk cId="3302798945" sldId="261"/>
            <ac:spMk id="3" creationId="{3E9D284B-4FB1-1BBF-1E84-266DB4574335}"/>
          </ac:spMkLst>
        </pc:spChg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5:23.223" v="25"/>
        <pc:sldMkLst>
          <pc:docMk/>
          <pc:sldMk cId="307154242" sldId="263"/>
        </pc:sldMkLst>
      </pc:sldChg>
      <pc:sldChg chg="modSp modNotes">
        <pc:chgData name="Chukwuma, Shaqanta C SCPO USN NETPDC (USA)" userId="S::shaqanta.c.chukwuma.mil@us.navy.mil::4a0e297b-a48b-4711-a81d-8df9312a65f5" providerId="AD" clId="Web-{999B4128-8D29-4B47-8E61-C60B18C14BA1}" dt="2023-05-18T14:06:54.196" v="39"/>
        <pc:sldMkLst>
          <pc:docMk/>
          <pc:sldMk cId="3283404401" sldId="271"/>
        </pc:sldMkLst>
        <pc:spChg chg="mod">
          <ac:chgData name="Chukwuma, Shaqanta C SCPO USN NETPDC (USA)" userId="S::shaqanta.c.chukwuma.mil@us.navy.mil::4a0e297b-a48b-4711-a81d-8df9312a65f5" providerId="AD" clId="Web-{999B4128-8D29-4B47-8E61-C60B18C14BA1}" dt="2023-05-18T14:06:54.149" v="38" actId="20577"/>
          <ac:spMkLst>
            <pc:docMk/>
            <pc:sldMk cId="3283404401" sldId="271"/>
            <ac:spMk id="3" creationId="{3E9D284B-4FB1-1BBF-1E84-266DB4574335}"/>
          </ac:spMkLst>
        </pc:spChg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6:38.039" v="34"/>
        <pc:sldMkLst>
          <pc:docMk/>
          <pc:sldMk cId="3704248998" sldId="273"/>
        </pc:sldMkLst>
      </pc:sldChg>
      <pc:sldChg chg="modNotes">
        <pc:chgData name="Chukwuma, Shaqanta C SCPO USN NETPDC (USA)" userId="S::shaqanta.c.chukwuma.mil@us.navy.mil::4a0e297b-a48b-4711-a81d-8df9312a65f5" providerId="AD" clId="Web-{999B4128-8D29-4B47-8E61-C60B18C14BA1}" dt="2023-05-18T14:05:20.645" v="24"/>
        <pc:sldMkLst>
          <pc:docMk/>
          <pc:sldMk cId="2318314997" sldId="274"/>
        </pc:sldMkLst>
      </pc:sldChg>
    </pc:docChg>
  </pc:docChgLst>
  <pc:docChgLst>
    <pc:chgData name="Almonte, Marcelo MCPO USN NETC PENSACOLA FL (USA)" userId="S::marcelo.almonte.mil@us.navy.mil::6da9497a-c4c6-4b8b-a982-0c29bc2bfa3a" providerId="AD" clId="Web-{F0433085-FEF6-4B58-A261-A2127D0FACFD}"/>
    <pc:docChg chg="modSld">
      <pc:chgData name="Almonte, Marcelo MCPO USN NETC PENSACOLA FL (USA)" userId="S::marcelo.almonte.mil@us.navy.mil::6da9497a-c4c6-4b8b-a982-0c29bc2bfa3a" providerId="AD" clId="Web-{F0433085-FEF6-4B58-A261-A2127D0FACFD}" dt="2023-06-16T14:00:17.007" v="79" actId="20577"/>
      <pc:docMkLst>
        <pc:docMk/>
      </pc:docMkLst>
      <pc:sldChg chg="modSp">
        <pc:chgData name="Almonte, Marcelo MCPO USN NETC PENSACOLA FL (USA)" userId="S::marcelo.almonte.mil@us.navy.mil::6da9497a-c4c6-4b8b-a982-0c29bc2bfa3a" providerId="AD" clId="Web-{F0433085-FEF6-4B58-A261-A2127D0FACFD}" dt="2023-06-16T14:00:17.007" v="79" actId="20577"/>
        <pc:sldMkLst>
          <pc:docMk/>
          <pc:sldMk cId="4227770503" sldId="275"/>
        </pc:sldMkLst>
        <pc:spChg chg="mod">
          <ac:chgData name="Almonte, Marcelo MCPO USN NETC PENSACOLA FL (USA)" userId="S::marcelo.almonte.mil@us.navy.mil::6da9497a-c4c6-4b8b-a982-0c29bc2bfa3a" providerId="AD" clId="Web-{F0433085-FEF6-4B58-A261-A2127D0FACFD}" dt="2023-06-16T14:00:17.007" v="79" actId="20577"/>
          <ac:spMkLst>
            <pc:docMk/>
            <pc:sldMk cId="4227770503" sldId="275"/>
            <ac:spMk id="3" creationId="{00000000-0000-0000-0000-000000000000}"/>
          </ac:spMkLst>
        </pc:spChg>
      </pc:sldChg>
    </pc:docChg>
  </pc:docChgLst>
  <pc:docChgLst>
    <pc:chgData name="Steffy, Megan R CPO USN NAVSUPPACT SDB GR (USA)" userId="S::megan.r.steffy.mil@us.navy.mil::254b377a-8faa-4743-9306-e97721f76ad1" providerId="AD" clId="Web-{1AE02F34-8E0F-49FD-B5D9-809820E99416}"/>
    <pc:docChg chg="modSld">
      <pc:chgData name="Steffy, Megan R CPO USN NAVSUPPACT SDB GR (USA)" userId="S::megan.r.steffy.mil@us.navy.mil::254b377a-8faa-4743-9306-e97721f76ad1" providerId="AD" clId="Web-{1AE02F34-8E0F-49FD-B5D9-809820E99416}" dt="2023-04-29T12:07:24.485" v="6" actId="20577"/>
      <pc:docMkLst>
        <pc:docMk/>
      </pc:docMkLst>
      <pc:sldChg chg="modNotes">
        <pc:chgData name="Steffy, Megan R CPO USN NAVSUPPACT SDB GR (USA)" userId="S::megan.r.steffy.mil@us.navy.mil::254b377a-8faa-4743-9306-e97721f76ad1" providerId="AD" clId="Web-{1AE02F34-8E0F-49FD-B5D9-809820E99416}" dt="2023-04-29T12:07:02.953" v="2"/>
        <pc:sldMkLst>
          <pc:docMk/>
          <pc:sldMk cId="3610210176" sldId="259"/>
        </pc:sldMkLst>
      </pc:sldChg>
      <pc:sldChg chg="modNotes">
        <pc:chgData name="Steffy, Megan R CPO USN NAVSUPPACT SDB GR (USA)" userId="S::megan.r.steffy.mil@us.navy.mil::254b377a-8faa-4743-9306-e97721f76ad1" providerId="AD" clId="Web-{1AE02F34-8E0F-49FD-B5D9-809820E99416}" dt="2023-04-29T12:06:59.219" v="1"/>
        <pc:sldMkLst>
          <pc:docMk/>
          <pc:sldMk cId="1417527613" sldId="260"/>
        </pc:sldMkLst>
      </pc:sldChg>
      <pc:sldChg chg="modNotes">
        <pc:chgData name="Steffy, Megan R CPO USN NAVSUPPACT SDB GR (USA)" userId="S::megan.r.steffy.mil@us.navy.mil::254b377a-8faa-4743-9306-e97721f76ad1" providerId="AD" clId="Web-{1AE02F34-8E0F-49FD-B5D9-809820E99416}" dt="2023-04-29T12:06:49.328" v="0"/>
        <pc:sldMkLst>
          <pc:docMk/>
          <pc:sldMk cId="3302798945" sldId="261"/>
        </pc:sldMkLst>
      </pc:sldChg>
      <pc:sldChg chg="modNotes">
        <pc:chgData name="Steffy, Megan R CPO USN NAVSUPPACT SDB GR (USA)" userId="S::megan.r.steffy.mil@us.navy.mil::254b377a-8faa-4743-9306-e97721f76ad1" providerId="AD" clId="Web-{1AE02F34-8E0F-49FD-B5D9-809820E99416}" dt="2023-04-29T12:07:12.359" v="3"/>
        <pc:sldMkLst>
          <pc:docMk/>
          <pc:sldMk cId="307154242" sldId="263"/>
        </pc:sldMkLst>
      </pc:sldChg>
      <pc:sldChg chg="modSp">
        <pc:chgData name="Steffy, Megan R CPO USN NAVSUPPACT SDB GR (USA)" userId="S::megan.r.steffy.mil@us.navy.mil::254b377a-8faa-4743-9306-e97721f76ad1" providerId="AD" clId="Web-{1AE02F34-8E0F-49FD-B5D9-809820E99416}" dt="2023-04-29T12:07:24.485" v="6" actId="20577"/>
        <pc:sldMkLst>
          <pc:docMk/>
          <pc:sldMk cId="252882180" sldId="272"/>
        </pc:sldMkLst>
        <pc:spChg chg="mod">
          <ac:chgData name="Steffy, Megan R CPO USN NAVSUPPACT SDB GR (USA)" userId="S::megan.r.steffy.mil@us.navy.mil::254b377a-8faa-4743-9306-e97721f76ad1" providerId="AD" clId="Web-{1AE02F34-8E0F-49FD-B5D9-809820E99416}" dt="2023-04-29T12:07:24.485" v="6" actId="20577"/>
          <ac:spMkLst>
            <pc:docMk/>
            <pc:sldMk cId="252882180" sldId="272"/>
            <ac:spMk id="3" creationId="{3E9D284B-4FB1-1BBF-1E84-266DB4574335}"/>
          </ac:spMkLst>
        </pc:spChg>
      </pc:sldChg>
      <pc:sldChg chg="modNotes">
        <pc:chgData name="Steffy, Megan R CPO USN NAVSUPPACT SDB GR (USA)" userId="S::megan.r.steffy.mil@us.navy.mil::254b377a-8faa-4743-9306-e97721f76ad1" providerId="AD" clId="Web-{1AE02F34-8E0F-49FD-B5D9-809820E99416}" dt="2023-04-29T12:07:17.281" v="4"/>
        <pc:sldMkLst>
          <pc:docMk/>
          <pc:sldMk cId="2318314997" sldId="274"/>
        </pc:sldMkLst>
      </pc:sldChg>
    </pc:docChg>
  </pc:docChgLst>
  <pc:docChgLst>
    <pc:chgData name="Chukwuma, Shaqanta C SCPO USN NETPDC (USA)" userId="S::shaqanta.c.chukwuma.mil@us.navy.mil::4a0e297b-a48b-4711-a81d-8df9312a65f5" providerId="AD" clId="Web-{D0023A49-8958-457B-81AA-3D37631EE90A}"/>
    <pc:docChg chg="modSld">
      <pc:chgData name="Chukwuma, Shaqanta C SCPO USN NETPDC (USA)" userId="S::shaqanta.c.chukwuma.mil@us.navy.mil::4a0e297b-a48b-4711-a81d-8df9312a65f5" providerId="AD" clId="Web-{D0023A49-8958-457B-81AA-3D37631EE90A}" dt="2023-06-20T16:00:43.973" v="68" actId="20577"/>
      <pc:docMkLst>
        <pc:docMk/>
      </pc:docMkLst>
      <pc:sldChg chg="modSp">
        <pc:chgData name="Chukwuma, Shaqanta C SCPO USN NETPDC (USA)" userId="S::shaqanta.c.chukwuma.mil@us.navy.mil::4a0e297b-a48b-4711-a81d-8df9312a65f5" providerId="AD" clId="Web-{D0023A49-8958-457B-81AA-3D37631EE90A}" dt="2023-06-20T16:00:43.973" v="68" actId="20577"/>
        <pc:sldMkLst>
          <pc:docMk/>
          <pc:sldMk cId="467476093" sldId="257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6:00:43.973" v="68" actId="20577"/>
          <ac:spMkLst>
            <pc:docMk/>
            <pc:sldMk cId="467476093" sldId="257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6:00:08.893" v="64" actId="1076"/>
        <pc:sldMkLst>
          <pc:docMk/>
          <pc:sldMk cId="2506300409" sldId="258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6:00:08.893" v="64" actId="1076"/>
          <ac:spMkLst>
            <pc:docMk/>
            <pc:sldMk cId="2506300409" sldId="258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6:00:01.799" v="63" actId="14100"/>
          <ac:spMkLst>
            <pc:docMk/>
            <pc:sldMk cId="2506300409" sldId="258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44:40.332" v="5" actId="20577"/>
        <pc:sldMkLst>
          <pc:docMk/>
          <pc:sldMk cId="3610210176" sldId="259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44:33.910" v="4" actId="20577"/>
          <ac:spMkLst>
            <pc:docMk/>
            <pc:sldMk cId="3610210176" sldId="259"/>
            <ac:spMk id="3" creationId="{3E9D284B-4FB1-1BBF-1E84-266DB457433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44:40.332" v="5" actId="20577"/>
          <ac:spMkLst>
            <pc:docMk/>
            <pc:sldMk cId="3610210176" sldId="259"/>
            <ac:spMk id="5" creationId="{784CA05F-4C46-A7DF-10E8-37D8C429B83A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9:20.327" v="61" actId="1076"/>
        <pc:sldMkLst>
          <pc:docMk/>
          <pc:sldMk cId="1417527613" sldId="260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9:06.717" v="59" actId="1076"/>
          <ac:spMkLst>
            <pc:docMk/>
            <pc:sldMk cId="1417527613" sldId="260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59:13.233" v="60" actId="1076"/>
          <ac:spMkLst>
            <pc:docMk/>
            <pc:sldMk cId="1417527613" sldId="260"/>
            <ac:spMk id="3" creationId="{3E9D284B-4FB1-1BBF-1E84-266DB4574335}"/>
          </ac:spMkLst>
        </pc:spChg>
        <pc:picChg chg="mod">
          <ac:chgData name="Chukwuma, Shaqanta C SCPO USN NETPDC (USA)" userId="S::shaqanta.c.chukwuma.mil@us.navy.mil::4a0e297b-a48b-4711-a81d-8df9312a65f5" providerId="AD" clId="Web-{D0023A49-8958-457B-81AA-3D37631EE90A}" dt="2023-06-20T15:59:20.327" v="61" actId="1076"/>
          <ac:picMkLst>
            <pc:docMk/>
            <pc:sldMk cId="1417527613" sldId="260"/>
            <ac:picMk id="4" creationId="{00000000-0000-0000-0000-000000000000}"/>
          </ac:picMkLst>
        </pc:pic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8:54.169" v="58" actId="1076"/>
        <pc:sldMkLst>
          <pc:docMk/>
          <pc:sldMk cId="3302798945" sldId="261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7:35.102" v="50" actId="1076"/>
          <ac:spMkLst>
            <pc:docMk/>
            <pc:sldMk cId="3302798945" sldId="261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58:54.169" v="58" actId="1076"/>
          <ac:spMkLst>
            <pc:docMk/>
            <pc:sldMk cId="3302798945" sldId="261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7:18.491" v="49" actId="20577"/>
        <pc:sldMkLst>
          <pc:docMk/>
          <pc:sldMk cId="307154242" sldId="263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6:37.145" v="42" actId="1076"/>
          <ac:spMkLst>
            <pc:docMk/>
            <pc:sldMk cId="307154242" sldId="263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57:18.491" v="49" actId="20577"/>
          <ac:spMkLst>
            <pc:docMk/>
            <pc:sldMk cId="307154242" sldId="263"/>
            <ac:spMk id="3" creationId="{3E9D284B-4FB1-1BBF-1E84-266DB4574335}"/>
          </ac:spMkLst>
        </pc:spChg>
      </pc:sldChg>
      <pc:sldChg chg="modNotes">
        <pc:chgData name="Chukwuma, Shaqanta C SCPO USN NETPDC (USA)" userId="S::shaqanta.c.chukwuma.mil@us.navy.mil::4a0e297b-a48b-4711-a81d-8df9312a65f5" providerId="AD" clId="Web-{D0023A49-8958-457B-81AA-3D37631EE90A}" dt="2023-06-20T15:50:07.541" v="20"/>
        <pc:sldMkLst>
          <pc:docMk/>
          <pc:sldMk cId="3283404401" sldId="271"/>
        </pc:sldMkLst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4:57.326" v="32" actId="1076"/>
        <pc:sldMkLst>
          <pc:docMk/>
          <pc:sldMk cId="3704248998" sldId="273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3:51.978" v="27" actId="1076"/>
          <ac:spMkLst>
            <pc:docMk/>
            <pc:sldMk cId="3704248998" sldId="273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D0023A49-8958-457B-81AA-3D37631EE90A}" dt="2023-06-20T15:54:57.326" v="32" actId="1076"/>
          <ac:spMkLst>
            <pc:docMk/>
            <pc:sldMk cId="3704248998" sldId="273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D0023A49-8958-457B-81AA-3D37631EE90A}" dt="2023-06-20T15:56:17.550" v="41" actId="1076"/>
        <pc:sldMkLst>
          <pc:docMk/>
          <pc:sldMk cId="2318314997" sldId="274"/>
        </pc:sldMkLst>
        <pc:spChg chg="mod">
          <ac:chgData name="Chukwuma, Shaqanta C SCPO USN NETPDC (USA)" userId="S::shaqanta.c.chukwuma.mil@us.navy.mil::4a0e297b-a48b-4711-a81d-8df9312a65f5" providerId="AD" clId="Web-{D0023A49-8958-457B-81AA-3D37631EE90A}" dt="2023-06-20T15:56:17.550" v="41" actId="1076"/>
          <ac:spMkLst>
            <pc:docMk/>
            <pc:sldMk cId="2318314997" sldId="274"/>
            <ac:spMk id="3" creationId="{BD54817A-7D83-30DE-61B2-097B4D077347}"/>
          </ac:spMkLst>
        </pc:spChg>
      </pc:sldChg>
    </pc:docChg>
  </pc:docChgLst>
  <pc:docChgLst>
    <pc:chgData name="Steffy, Megan R CPO USN NAVSUPPACT SDB GR (USA)" userId="S::megan.r.steffy.mil@us.navy.mil::254b377a-8faa-4743-9306-e97721f76ad1" providerId="AD" clId="Web-{D919F9A4-7D3F-4575-86A0-ED745C005B9C}"/>
    <pc:docChg chg="modSld">
      <pc:chgData name="Steffy, Megan R CPO USN NAVSUPPACT SDB GR (USA)" userId="S::megan.r.steffy.mil@us.navy.mil::254b377a-8faa-4743-9306-e97721f76ad1" providerId="AD" clId="Web-{D919F9A4-7D3F-4575-86A0-ED745C005B9C}" dt="2023-04-16T16:19:59.516" v="14" actId="20577"/>
      <pc:docMkLst>
        <pc:docMk/>
      </pc:docMkLst>
      <pc:sldChg chg="modSp">
        <pc:chgData name="Steffy, Megan R CPO USN NAVSUPPACT SDB GR (USA)" userId="S::megan.r.steffy.mil@us.navy.mil::254b377a-8faa-4743-9306-e97721f76ad1" providerId="AD" clId="Web-{D919F9A4-7D3F-4575-86A0-ED745C005B9C}" dt="2023-04-16T16:19:59.516" v="14" actId="20577"/>
        <pc:sldMkLst>
          <pc:docMk/>
          <pc:sldMk cId="2506300409" sldId="258"/>
        </pc:sldMkLst>
        <pc:spChg chg="mod">
          <ac:chgData name="Steffy, Megan R CPO USN NAVSUPPACT SDB GR (USA)" userId="S::megan.r.steffy.mil@us.navy.mil::254b377a-8faa-4743-9306-e97721f76ad1" providerId="AD" clId="Web-{D919F9A4-7D3F-4575-86A0-ED745C005B9C}" dt="2023-04-16T16:19:59.516" v="14" actId="20577"/>
          <ac:spMkLst>
            <pc:docMk/>
            <pc:sldMk cId="2506300409" sldId="258"/>
            <ac:spMk id="3" creationId="{3E9D284B-4FB1-1BBF-1E84-266DB4574335}"/>
          </ac:spMkLst>
        </pc:spChg>
      </pc:sldChg>
    </pc:docChg>
  </pc:docChgLst>
  <pc:docChgLst>
    <pc:chgData name="Gutierrez, Jennifer Rene CPO USN NAS LEMOORE CA (USA)" userId="S::jennifer.r.gutierrez7.mil@us.navy.mil::f94ddd39-dbf2-4f23-9227-fbd6e1e5930e" providerId="AD" clId="Web-{1C7DA1A3-AAE7-4A66-810B-31359E628753}"/>
    <pc:docChg chg="modSld">
      <pc:chgData name="Gutierrez, Jennifer Rene CPO USN NAS LEMOORE CA (USA)" userId="S::jennifer.r.gutierrez7.mil@us.navy.mil::f94ddd39-dbf2-4f23-9227-fbd6e1e5930e" providerId="AD" clId="Web-{1C7DA1A3-AAE7-4A66-810B-31359E628753}" dt="2024-07-11T17:08:42.216" v="9" actId="20577"/>
      <pc:docMkLst>
        <pc:docMk/>
      </pc:docMkLst>
      <pc:sldChg chg="modSp">
        <pc:chgData name="Gutierrez, Jennifer Rene CPO USN NAS LEMOORE CA (USA)" userId="S::jennifer.r.gutierrez7.mil@us.navy.mil::f94ddd39-dbf2-4f23-9227-fbd6e1e5930e" providerId="AD" clId="Web-{1C7DA1A3-AAE7-4A66-810B-31359E628753}" dt="2024-07-11T17:04:25.978" v="5" actId="20577"/>
        <pc:sldMkLst>
          <pc:docMk/>
          <pc:sldMk cId="2506300409" sldId="258"/>
        </pc:sldMkLst>
        <pc:spChg chg="mod">
          <ac:chgData name="Gutierrez, Jennifer Rene CPO USN NAS LEMOORE CA (USA)" userId="S::jennifer.r.gutierrez7.mil@us.navy.mil::f94ddd39-dbf2-4f23-9227-fbd6e1e5930e" providerId="AD" clId="Web-{1C7DA1A3-AAE7-4A66-810B-31359E628753}" dt="2024-07-11T17:04:25.978" v="5" actId="20577"/>
          <ac:spMkLst>
            <pc:docMk/>
            <pc:sldMk cId="2506300409" sldId="258"/>
            <ac:spMk id="3" creationId="{3E9D284B-4FB1-1BBF-1E84-266DB4574335}"/>
          </ac:spMkLst>
        </pc:spChg>
      </pc:sldChg>
      <pc:sldChg chg="modSp">
        <pc:chgData name="Gutierrez, Jennifer Rene CPO USN NAS LEMOORE CA (USA)" userId="S::jennifer.r.gutierrez7.mil@us.navy.mil::f94ddd39-dbf2-4f23-9227-fbd6e1e5930e" providerId="AD" clId="Web-{1C7DA1A3-AAE7-4A66-810B-31359E628753}" dt="2024-07-11T17:04:44.291" v="6" actId="14100"/>
        <pc:sldMkLst>
          <pc:docMk/>
          <pc:sldMk cId="3302798945" sldId="261"/>
        </pc:sldMkLst>
        <pc:spChg chg="mod">
          <ac:chgData name="Gutierrez, Jennifer Rene CPO USN NAS LEMOORE CA (USA)" userId="S::jennifer.r.gutierrez7.mil@us.navy.mil::f94ddd39-dbf2-4f23-9227-fbd6e1e5930e" providerId="AD" clId="Web-{1C7DA1A3-AAE7-4A66-810B-31359E628753}" dt="2024-07-11T17:04:44.291" v="6" actId="14100"/>
          <ac:spMkLst>
            <pc:docMk/>
            <pc:sldMk cId="3302798945" sldId="261"/>
            <ac:spMk id="4" creationId="{00000000-0000-0000-0000-000000000000}"/>
          </ac:spMkLst>
        </pc:spChg>
      </pc:sldChg>
      <pc:sldChg chg="modSp">
        <pc:chgData name="Gutierrez, Jennifer Rene CPO USN NAS LEMOORE CA (USA)" userId="S::jennifer.r.gutierrez7.mil@us.navy.mil::f94ddd39-dbf2-4f23-9227-fbd6e1e5930e" providerId="AD" clId="Web-{1C7DA1A3-AAE7-4A66-810B-31359E628753}" dt="2024-07-11T17:08:42.216" v="9" actId="20577"/>
        <pc:sldMkLst>
          <pc:docMk/>
          <pc:sldMk cId="3704248998" sldId="273"/>
        </pc:sldMkLst>
        <pc:spChg chg="mod">
          <ac:chgData name="Gutierrez, Jennifer Rene CPO USN NAS LEMOORE CA (USA)" userId="S::jennifer.r.gutierrez7.mil@us.navy.mil::f94ddd39-dbf2-4f23-9227-fbd6e1e5930e" providerId="AD" clId="Web-{1C7DA1A3-AAE7-4A66-810B-31359E628753}" dt="2024-07-11T17:08:42.216" v="9" actId="20577"/>
          <ac:spMkLst>
            <pc:docMk/>
            <pc:sldMk cId="3704248998" sldId="273"/>
            <ac:spMk id="3" creationId="{3E9D284B-4FB1-1BBF-1E84-266DB4574335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4BC4441E-09CF-4369-8BC0-472D53A09D19}"/>
    <pc:docChg chg="modSld">
      <pc:chgData name="Chukwuma, Shaqanta C SCPO USN NETPDC (USA)" userId="S::shaqanta.c.chukwuma.mil@us.navy.mil::4a0e297b-a48b-4711-a81d-8df9312a65f5" providerId="AD" clId="Web-{4BC4441E-09CF-4369-8BC0-472D53A09D19}" dt="2023-08-15T20:09:01.136" v="7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4BC4441E-09CF-4369-8BC0-472D53A09D19}" dt="2023-08-15T20:07:45.634" v="0"/>
        <pc:sldMkLst>
          <pc:docMk/>
          <pc:sldMk cId="3483012889" sldId="256"/>
        </pc:sldMkLst>
      </pc:sldChg>
      <pc:sldChg chg="modSp modNotes">
        <pc:chgData name="Chukwuma, Shaqanta C SCPO USN NETPDC (USA)" userId="S::shaqanta.c.chukwuma.mil@us.navy.mil::4a0e297b-a48b-4711-a81d-8df9312a65f5" providerId="AD" clId="Web-{4BC4441E-09CF-4369-8BC0-472D53A09D19}" dt="2023-08-15T20:09:01.136" v="7"/>
        <pc:sldMkLst>
          <pc:docMk/>
          <pc:sldMk cId="3302798945" sldId="261"/>
        </pc:sldMkLst>
        <pc:spChg chg="mod">
          <ac:chgData name="Chukwuma, Shaqanta C SCPO USN NETPDC (USA)" userId="S::shaqanta.c.chukwuma.mil@us.navy.mil::4a0e297b-a48b-4711-a81d-8df9312a65f5" providerId="AD" clId="Web-{4BC4441E-09CF-4369-8BC0-472D53A09D19}" dt="2023-08-15T20:08:51.667" v="6" actId="20577"/>
          <ac:spMkLst>
            <pc:docMk/>
            <pc:sldMk cId="3302798945" sldId="261"/>
            <ac:spMk id="3" creationId="{3E9D284B-4FB1-1BBF-1E84-266DB4574335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301BA3FA-A119-4F61-937F-DA4512B63C17}"/>
    <pc:docChg chg="modSld sldOrd">
      <pc:chgData name="Chukwuma, Shaqanta C SCPO USN NETPDC (USA)" userId="S::shaqanta.c.chukwuma.mil@us.navy.mil::4a0e297b-a48b-4711-a81d-8df9312a65f5" providerId="AD" clId="Web-{301BA3FA-A119-4F61-937F-DA4512B63C17}" dt="2023-06-20T11:27:33.668" v="298" actId="1076"/>
      <pc:docMkLst>
        <pc:docMk/>
      </pc:docMkLst>
      <pc:sldChg chg="modSp">
        <pc:chgData name="Chukwuma, Shaqanta C SCPO USN NETPDC (USA)" userId="S::shaqanta.c.chukwuma.mil@us.navy.mil::4a0e297b-a48b-4711-a81d-8df9312a65f5" providerId="AD" clId="Web-{301BA3FA-A119-4F61-937F-DA4512B63C17}" dt="2023-06-20T11:17:56.582" v="119" actId="20577"/>
        <pc:sldMkLst>
          <pc:docMk/>
          <pc:sldMk cId="467476093" sldId="257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01:51.569" v="4" actId="20577"/>
          <ac:spMkLst>
            <pc:docMk/>
            <pc:sldMk cId="467476093" sldId="257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17:56.582" v="119" actId="20577"/>
          <ac:spMkLst>
            <pc:docMk/>
            <pc:sldMk cId="467476093" sldId="257"/>
            <ac:spMk id="3" creationId="{3E9D284B-4FB1-1BBF-1E84-266DB4574335}"/>
          </ac:spMkLst>
        </pc:spChg>
      </pc:sldChg>
      <pc:sldChg chg="modSp ord">
        <pc:chgData name="Chukwuma, Shaqanta C SCPO USN NETPDC (USA)" userId="S::shaqanta.c.chukwuma.mil@us.navy.mil::4a0e297b-a48b-4711-a81d-8df9312a65f5" providerId="AD" clId="Web-{301BA3FA-A119-4F61-937F-DA4512B63C17}" dt="2023-06-20T11:02:32.335" v="8" actId="20577"/>
        <pc:sldMkLst>
          <pc:docMk/>
          <pc:sldMk cId="2506300409" sldId="258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02:32.335" v="8" actId="20577"/>
          <ac:spMkLst>
            <pc:docMk/>
            <pc:sldMk cId="2506300409" sldId="258"/>
            <ac:spMk id="2" creationId="{8000E47C-DAD8-99E3-8C01-31B647EC6AC5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07:19.495" v="33"/>
        <pc:sldMkLst>
          <pc:docMk/>
          <pc:sldMk cId="3610210176" sldId="259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05:15.587" v="15" actId="1076"/>
          <ac:spMkLst>
            <pc:docMk/>
            <pc:sldMk cId="3610210176" sldId="259"/>
            <ac:spMk id="5" creationId="{784CA05F-4C46-A7DF-10E8-37D8C429B83A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10:35.935" v="46"/>
        <pc:sldMkLst>
          <pc:docMk/>
          <pc:sldMk cId="1417527613" sldId="260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07:56.386" v="34" actId="20577"/>
          <ac:spMkLst>
            <pc:docMk/>
            <pc:sldMk cId="1417527613" sldId="260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10:01.372" v="42" actId="1076"/>
          <ac:spMkLst>
            <pc:docMk/>
            <pc:sldMk cId="1417527613" sldId="260"/>
            <ac:spMk id="3" creationId="{3E9D284B-4FB1-1BBF-1E84-266DB4574335}"/>
          </ac:spMkLst>
        </pc:spChg>
        <pc:picChg chg="mod">
          <ac:chgData name="Chukwuma, Shaqanta C SCPO USN NETPDC (USA)" userId="S::shaqanta.c.chukwuma.mil@us.navy.mil::4a0e297b-a48b-4711-a81d-8df9312a65f5" providerId="AD" clId="Web-{301BA3FA-A119-4F61-937F-DA4512B63C17}" dt="2023-06-20T11:10:08.826" v="43" actId="1076"/>
          <ac:picMkLst>
            <pc:docMk/>
            <pc:sldMk cId="1417527613" sldId="260"/>
            <ac:picMk id="4" creationId="{00000000-0000-0000-0000-000000000000}"/>
          </ac:picMkLst>
        </pc:pic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15:55.580" v="108"/>
        <pc:sldMkLst>
          <pc:docMk/>
          <pc:sldMk cId="3302798945" sldId="261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11:12.717" v="51" actId="20577"/>
          <ac:spMkLst>
            <pc:docMk/>
            <pc:sldMk cId="3302798945" sldId="261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15:24.955" v="98" actId="20577"/>
          <ac:spMkLst>
            <pc:docMk/>
            <pc:sldMk cId="3302798945" sldId="261"/>
            <ac:spMk id="3" creationId="{3E9D284B-4FB1-1BBF-1E84-266DB4574335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301BA3FA-A119-4F61-937F-DA4512B63C17}" dt="2023-06-20T11:16:34.096" v="113" actId="20577"/>
        <pc:sldMkLst>
          <pc:docMk/>
          <pc:sldMk cId="307154242" sldId="263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16:34.096" v="113" actId="20577"/>
          <ac:spMkLst>
            <pc:docMk/>
            <pc:sldMk cId="307154242" sldId="263"/>
            <ac:spMk id="2" creationId="{8000E47C-DAD8-99E3-8C01-31B647EC6AC5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25:15.228" v="221" actId="1076"/>
        <pc:sldMkLst>
          <pc:docMk/>
          <pc:sldMk cId="3283404401" sldId="271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25:09.275" v="220" actId="20577"/>
          <ac:spMkLst>
            <pc:docMk/>
            <pc:sldMk cId="3283404401" sldId="271"/>
            <ac:spMk id="2" creationId="{8000E47C-DAD8-99E3-8C01-31B647EC6AC5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25:15.228" v="221" actId="1076"/>
          <ac:spMkLst>
            <pc:docMk/>
            <pc:sldMk cId="3283404401" sldId="271"/>
            <ac:spMk id="3" creationId="{3E9D284B-4FB1-1BBF-1E84-266DB4574335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22:29.820" v="190" actId="20577"/>
        <pc:sldMkLst>
          <pc:docMk/>
          <pc:sldMk cId="3704248998" sldId="273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22:29.820" v="190" actId="20577"/>
          <ac:spMkLst>
            <pc:docMk/>
            <pc:sldMk cId="3704248998" sldId="273"/>
            <ac:spMk id="3" creationId="{3E9D284B-4FB1-1BBF-1E84-266DB4574335}"/>
          </ac:spMkLst>
        </pc:spChg>
      </pc:sldChg>
      <pc:sldChg chg="modSp modNotes">
        <pc:chgData name="Chukwuma, Shaqanta C SCPO USN NETPDC (USA)" userId="S::shaqanta.c.chukwuma.mil@us.navy.mil::4a0e297b-a48b-4711-a81d-8df9312a65f5" providerId="AD" clId="Web-{301BA3FA-A119-4F61-937F-DA4512B63C17}" dt="2023-06-20T11:20:31.646" v="170"/>
        <pc:sldMkLst>
          <pc:docMk/>
          <pc:sldMk cId="2318314997" sldId="274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18:10.770" v="123" actId="20577"/>
          <ac:spMkLst>
            <pc:docMk/>
            <pc:sldMk cId="2318314997" sldId="274"/>
            <ac:spMk id="2" creationId="{BE03EA28-B465-38E5-87EF-49F140BFC678}"/>
          </ac:spMkLst>
        </pc:spChg>
        <pc:spChg chg="mod">
          <ac:chgData name="Chukwuma, Shaqanta C SCPO USN NETPDC (USA)" userId="S::shaqanta.c.chukwuma.mil@us.navy.mil::4a0e297b-a48b-4711-a81d-8df9312a65f5" providerId="AD" clId="Web-{301BA3FA-A119-4F61-937F-DA4512B63C17}" dt="2023-06-20T11:19:24.630" v="160" actId="14100"/>
          <ac:spMkLst>
            <pc:docMk/>
            <pc:sldMk cId="2318314997" sldId="274"/>
            <ac:spMk id="3" creationId="{BD54817A-7D83-30DE-61B2-097B4D077347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301BA3FA-A119-4F61-937F-DA4512B63C17}" dt="2023-06-20T11:27:33.668" v="298" actId="1076"/>
        <pc:sldMkLst>
          <pc:docMk/>
          <pc:sldMk cId="4227770503" sldId="275"/>
        </pc:sldMkLst>
        <pc:spChg chg="mod">
          <ac:chgData name="Chukwuma, Shaqanta C SCPO USN NETPDC (USA)" userId="S::shaqanta.c.chukwuma.mil@us.navy.mil::4a0e297b-a48b-4711-a81d-8df9312a65f5" providerId="AD" clId="Web-{301BA3FA-A119-4F61-937F-DA4512B63C17}" dt="2023-06-20T11:27:33.668" v="298" actId="1076"/>
          <ac:spMkLst>
            <pc:docMk/>
            <pc:sldMk cId="4227770503" sldId="275"/>
            <ac:spMk id="3" creationId="{00000000-0000-0000-0000-000000000000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49A8D135-2F92-4B0D-ACDC-0EA610189136}"/>
    <pc:docChg chg="modSld">
      <pc:chgData name="Chukwuma, Shaqanta C SCPO USN NETPDC (USA)" userId="S::shaqanta.c.chukwuma.mil@us.navy.mil::4a0e297b-a48b-4711-a81d-8df9312a65f5" providerId="AD" clId="Web-{49A8D135-2F92-4B0D-ACDC-0EA610189136}" dt="2023-07-19T21:19:04.117" v="15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49A8D135-2F92-4B0D-ACDC-0EA610189136}" dt="2023-07-19T21:19:04.117" v="15"/>
        <pc:sldMkLst>
          <pc:docMk/>
          <pc:sldMk cId="3302798945" sldId="261"/>
        </pc:sldMkLst>
      </pc:sldChg>
    </pc:docChg>
  </pc:docChgLst>
  <pc:docChgLst>
    <pc:chgData name="Chukwuma, Shaqanta C SCPO USN NETPDC (USA)" userId="S::shaqanta.c.chukwuma.mil@us.navy.mil::4a0e297b-a48b-4711-a81d-8df9312a65f5" providerId="AD" clId="Web-{925AC77F-F877-4F1F-83A0-E9374AF6D442}"/>
    <pc:docChg chg="modSld">
      <pc:chgData name="Chukwuma, Shaqanta C SCPO USN NETPDC (USA)" userId="S::shaqanta.c.chukwuma.mil@us.navy.mil::4a0e297b-a48b-4711-a81d-8df9312a65f5" providerId="AD" clId="Web-{925AC77F-F877-4F1F-83A0-E9374AF6D442}" dt="2023-07-17T13:35:49.886" v="0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925AC77F-F877-4F1F-83A0-E9374AF6D442}" dt="2023-07-17T13:35:49.886" v="0"/>
        <pc:sldMkLst>
          <pc:docMk/>
          <pc:sldMk cId="3483012889" sldId="256"/>
        </pc:sldMkLst>
      </pc:sldChg>
    </pc:docChg>
  </pc:docChgLst>
  <pc:docChgLst>
    <pc:chgData name="Powell, Kelvin R SCPO USN COMNAVCRUITCOM MIL (USA)" userId="S::kelvin.r.powell.mil@us.navy.mil::22933322-2c17-43c2-a70b-5ab02b6482e4" providerId="AD" clId="Web-{E15E8E65-9776-01A6-1F5F-519189E15865}"/>
    <pc:docChg chg="modSld sldOrd">
      <pc:chgData name="Powell, Kelvin R SCPO USN COMNAVCRUITCOM MIL (USA)" userId="S::kelvin.r.powell.mil@us.navy.mil::22933322-2c17-43c2-a70b-5ab02b6482e4" providerId="AD" clId="Web-{E15E8E65-9776-01A6-1F5F-519189E15865}" dt="2024-05-16T15:05:11.866" v="1"/>
      <pc:docMkLst>
        <pc:docMk/>
      </pc:docMkLst>
      <pc:sldChg chg="modSp">
        <pc:chgData name="Powell, Kelvin R SCPO USN COMNAVCRUITCOM MIL (USA)" userId="S::kelvin.r.powell.mil@us.navy.mil::22933322-2c17-43c2-a70b-5ab02b6482e4" providerId="AD" clId="Web-{E15E8E65-9776-01A6-1F5F-519189E15865}" dt="2024-05-16T15:05:02.179" v="0" actId="1076"/>
        <pc:sldMkLst>
          <pc:docMk/>
          <pc:sldMk cId="1417527613" sldId="260"/>
        </pc:sldMkLst>
        <pc:picChg chg="mod">
          <ac:chgData name="Powell, Kelvin R SCPO USN COMNAVCRUITCOM MIL (USA)" userId="S::kelvin.r.powell.mil@us.navy.mil::22933322-2c17-43c2-a70b-5ab02b6482e4" providerId="AD" clId="Web-{E15E8E65-9776-01A6-1F5F-519189E15865}" dt="2024-05-16T15:05:02.179" v="0" actId="1076"/>
          <ac:picMkLst>
            <pc:docMk/>
            <pc:sldMk cId="1417527613" sldId="260"/>
            <ac:picMk id="4" creationId="{00000000-0000-0000-0000-000000000000}"/>
          </ac:picMkLst>
        </pc:picChg>
      </pc:sldChg>
      <pc:sldChg chg="ord">
        <pc:chgData name="Powell, Kelvin R SCPO USN COMNAVCRUITCOM MIL (USA)" userId="S::kelvin.r.powell.mil@us.navy.mil::22933322-2c17-43c2-a70b-5ab02b6482e4" providerId="AD" clId="Web-{E15E8E65-9776-01A6-1F5F-519189E15865}" dt="2024-05-16T15:05:11.866" v="1"/>
        <pc:sldMkLst>
          <pc:docMk/>
          <pc:sldMk cId="307154242" sldId="263"/>
        </pc:sldMkLst>
      </pc:sldChg>
    </pc:docChg>
  </pc:docChgLst>
  <pc:docChgLst>
    <pc:chgData name="Powell, Kelvin R SCPO USN COMNAVCRUITCOM MIL (USA)" userId="S::kelvin.r.powell.mil@us.navy.mil::22933322-2c17-43c2-a70b-5ab02b6482e4" providerId="AD" clId="Web-{4CA548F8-82BA-66E3-E019-C151057C9C57}"/>
    <pc:docChg chg="modSld sldOrd">
      <pc:chgData name="Powell, Kelvin R SCPO USN COMNAVCRUITCOM MIL (USA)" userId="S::kelvin.r.powell.mil@us.navy.mil::22933322-2c17-43c2-a70b-5ab02b6482e4" providerId="AD" clId="Web-{4CA548F8-82BA-66E3-E019-C151057C9C57}" dt="2024-05-16T18:49:05.035" v="3"/>
      <pc:docMkLst>
        <pc:docMk/>
      </pc:docMkLst>
      <pc:sldChg chg="modSp">
        <pc:chgData name="Powell, Kelvin R SCPO USN COMNAVCRUITCOM MIL (USA)" userId="S::kelvin.r.powell.mil@us.navy.mil::22933322-2c17-43c2-a70b-5ab02b6482e4" providerId="AD" clId="Web-{4CA548F8-82BA-66E3-E019-C151057C9C57}" dt="2024-05-16T18:47:49.066" v="1" actId="20577"/>
        <pc:sldMkLst>
          <pc:docMk/>
          <pc:sldMk cId="3610210176" sldId="259"/>
        </pc:sldMkLst>
        <pc:spChg chg="mod">
          <ac:chgData name="Powell, Kelvin R SCPO USN COMNAVCRUITCOM MIL (USA)" userId="S::kelvin.r.powell.mil@us.navy.mil::22933322-2c17-43c2-a70b-5ab02b6482e4" providerId="AD" clId="Web-{4CA548F8-82BA-66E3-E019-C151057C9C57}" dt="2024-05-16T18:47:49.066" v="1" actId="20577"/>
          <ac:spMkLst>
            <pc:docMk/>
            <pc:sldMk cId="3610210176" sldId="259"/>
            <ac:spMk id="3" creationId="{3E9D284B-4FB1-1BBF-1E84-266DB4574335}"/>
          </ac:spMkLst>
        </pc:spChg>
      </pc:sldChg>
      <pc:sldChg chg="ord">
        <pc:chgData name="Powell, Kelvin R SCPO USN COMNAVCRUITCOM MIL (USA)" userId="S::kelvin.r.powell.mil@us.navy.mil::22933322-2c17-43c2-a70b-5ab02b6482e4" providerId="AD" clId="Web-{4CA548F8-82BA-66E3-E019-C151057C9C57}" dt="2024-05-16T18:47:50.144" v="2"/>
        <pc:sldMkLst>
          <pc:docMk/>
          <pc:sldMk cId="1417527613" sldId="260"/>
        </pc:sldMkLst>
      </pc:sldChg>
      <pc:sldChg chg="ord">
        <pc:chgData name="Powell, Kelvin R SCPO USN COMNAVCRUITCOM MIL (USA)" userId="S::kelvin.r.powell.mil@us.navy.mil::22933322-2c17-43c2-a70b-5ab02b6482e4" providerId="AD" clId="Web-{4CA548F8-82BA-66E3-E019-C151057C9C57}" dt="2024-05-16T18:49:05.035" v="3"/>
        <pc:sldMkLst>
          <pc:docMk/>
          <pc:sldMk cId="307154242" sldId="263"/>
        </pc:sldMkLst>
      </pc:sldChg>
    </pc:docChg>
  </pc:docChgLst>
  <pc:docChgLst>
    <pc:chgData name="Chukwuma, Shaqanta C SCPO USN NETPDC (USA)" userId="S::shaqanta.c.chukwuma.mil@us.navy.mil::4a0e297b-a48b-4711-a81d-8df9312a65f5" providerId="AD" clId="Web-{0670CD11-5B22-4A0C-90D5-344A0BD82D54}"/>
    <pc:docChg chg="modSld">
      <pc:chgData name="Chukwuma, Shaqanta C SCPO USN NETPDC (USA)" userId="S::shaqanta.c.chukwuma.mil@us.navy.mil::4a0e297b-a48b-4711-a81d-8df9312a65f5" providerId="AD" clId="Web-{0670CD11-5B22-4A0C-90D5-344A0BD82D54}" dt="2023-08-15T22:38:14.717" v="2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0670CD11-5B22-4A0C-90D5-344A0BD82D54}" dt="2023-08-15T22:38:06.232" v="0"/>
        <pc:sldMkLst>
          <pc:docMk/>
          <pc:sldMk cId="3483012889" sldId="256"/>
        </pc:sldMkLst>
      </pc:sldChg>
      <pc:sldChg chg="modNotes">
        <pc:chgData name="Chukwuma, Shaqanta C SCPO USN NETPDC (USA)" userId="S::shaqanta.c.chukwuma.mil@us.navy.mil::4a0e297b-a48b-4711-a81d-8df9312a65f5" providerId="AD" clId="Web-{0670CD11-5B22-4A0C-90D5-344A0BD82D54}" dt="2023-08-15T22:38:14.717" v="2"/>
        <pc:sldMkLst>
          <pc:docMk/>
          <pc:sldMk cId="467476093" sldId="257"/>
        </pc:sldMkLst>
      </pc:sldChg>
      <pc:sldChg chg="modNotes">
        <pc:chgData name="Chukwuma, Shaqanta C SCPO USN NETPDC (USA)" userId="S::shaqanta.c.chukwuma.mil@us.navy.mil::4a0e297b-a48b-4711-a81d-8df9312a65f5" providerId="AD" clId="Web-{0670CD11-5B22-4A0C-90D5-344A0BD82D54}" dt="2023-08-15T22:38:10.920" v="1"/>
        <pc:sldMkLst>
          <pc:docMk/>
          <pc:sldMk cId="2506300409" sldId="258"/>
        </pc:sldMkLst>
      </pc:sldChg>
    </pc:docChg>
  </pc:docChgLst>
  <pc:docChgLst>
    <pc:chgData name="Williams, Demacardo L SCPO USN COMNAVDIST DC (USA)" userId="S::demacardo.l.williams.mil@us.navy.mil::b2a7431e-f66d-48e9-8fa3-e2623cef9c91" providerId="AD" clId="Web-{43005277-3D2A-BC05-5AA5-73A17C835098}"/>
    <pc:docChg chg="modSld">
      <pc:chgData name="Williams, Demacardo L SCPO USN COMNAVDIST DC (USA)" userId="S::demacardo.l.williams.mil@us.navy.mil::b2a7431e-f66d-48e9-8fa3-e2623cef9c91" providerId="AD" clId="Web-{43005277-3D2A-BC05-5AA5-73A17C835098}" dt="2023-05-18T13:11:51.433" v="103"/>
      <pc:docMkLst>
        <pc:docMk/>
      </pc:docMkLst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2:04.963" v="45"/>
        <pc:sldMkLst>
          <pc:docMk/>
          <pc:sldMk cId="467476093" sldId="257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1:43.775" v="31"/>
        <pc:sldMkLst>
          <pc:docMk/>
          <pc:sldMk cId="2506300409" sldId="258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2:43.027" v="55"/>
        <pc:sldMkLst>
          <pc:docMk/>
          <pc:sldMk cId="3610210176" sldId="259"/>
        </pc:sldMkLst>
      </pc:sldChg>
      <pc:sldChg chg="modSp modNotes">
        <pc:chgData name="Williams, Demacardo L SCPO USN COMNAVDIST DC (USA)" userId="S::demacardo.l.williams.mil@us.navy.mil::b2a7431e-f66d-48e9-8fa3-e2623cef9c91" providerId="AD" clId="Web-{43005277-3D2A-BC05-5AA5-73A17C835098}" dt="2023-05-18T12:43:07.387" v="57" actId="20577"/>
        <pc:sldMkLst>
          <pc:docMk/>
          <pc:sldMk cId="1417527613" sldId="260"/>
        </pc:sldMkLst>
        <pc:spChg chg="mod">
          <ac:chgData name="Williams, Demacardo L SCPO USN COMNAVDIST DC (USA)" userId="S::demacardo.l.williams.mil@us.navy.mil::b2a7431e-f66d-48e9-8fa3-e2623cef9c91" providerId="AD" clId="Web-{43005277-3D2A-BC05-5AA5-73A17C835098}" dt="2023-05-18T12:43:07.387" v="57" actId="20577"/>
          <ac:spMkLst>
            <pc:docMk/>
            <pc:sldMk cId="1417527613" sldId="260"/>
            <ac:spMk id="3" creationId="{3E9D284B-4FB1-1BBF-1E84-266DB4574335}"/>
          </ac:spMkLst>
        </pc:spChg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3:13.497" v="58"/>
        <pc:sldMkLst>
          <pc:docMk/>
          <pc:sldMk cId="3302798945" sldId="261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3:20.841" v="59"/>
        <pc:sldMkLst>
          <pc:docMk/>
          <pc:sldMk cId="307154242" sldId="263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3:11:51.433" v="103"/>
        <pc:sldMkLst>
          <pc:docMk/>
          <pc:sldMk cId="3283404401" sldId="271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3:11:49.261" v="102"/>
        <pc:sldMkLst>
          <pc:docMk/>
          <pc:sldMk cId="3704248998" sldId="273"/>
        </pc:sldMkLst>
      </pc:sldChg>
      <pc:sldChg chg="modNotes">
        <pc:chgData name="Williams, Demacardo L SCPO USN COMNAVDIST DC (USA)" userId="S::demacardo.l.williams.mil@us.navy.mil::b2a7431e-f66d-48e9-8fa3-e2623cef9c91" providerId="AD" clId="Web-{43005277-3D2A-BC05-5AA5-73A17C835098}" dt="2023-05-18T12:43:54.889" v="63"/>
        <pc:sldMkLst>
          <pc:docMk/>
          <pc:sldMk cId="2318314997" sldId="27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92D9D0-1A52-DDED-C57C-A6C9E9BCBF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F059C4-C9C8-EBAC-BC03-81000CC598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4D467-6149-4BBA-B787-4CB43FAF0A4B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247E8-C490-0B03-1BC9-B7BAB045BB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F52532-9169-2022-E0E4-FFB3C3802D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4BF55-6AF3-4548-9183-C147F60AD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92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3155E-2AAC-4C84-BCB9-5290249F511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E6A7D-BA75-4391-821F-6A5787AC5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3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Tahoma"/>
              <a:ea typeface="Tahoma"/>
              <a:cs typeface="Tahom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51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Tahoma"/>
                <a:ea typeface="Tahoma"/>
                <a:cs typeface="Tahoma"/>
              </a:rPr>
              <a:t>ANSWERS:</a:t>
            </a:r>
          </a:p>
          <a:p>
            <a:pPr marL="228600" indent="-228600">
              <a:buAutoNum type="arabicPeriod"/>
            </a:pPr>
            <a:r>
              <a:rPr lang="en-US" dirty="0">
                <a:latin typeface="Tahoma"/>
                <a:ea typeface="Tahoma"/>
                <a:cs typeface="Tahoma"/>
              </a:rPr>
              <a:t>The member requesting the correction, their heir or legal representative 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Awards Record, Training Qualification &amp; Education History, History of Assignments, Member Data Summary, Applicable reenlistment PG 13’s, and Reenlistment Contract</a:t>
            </a:r>
          </a:p>
          <a:p>
            <a:pPr marL="228600" indent="-228600">
              <a:buAutoNum type="arabicPeriod"/>
            </a:pPr>
            <a:r>
              <a:rPr lang="en-US" dirty="0">
                <a:latin typeface="Tahoma"/>
                <a:ea typeface="Tahoma"/>
                <a:cs typeface="Tahoma"/>
              </a:rPr>
              <a:t>Member data summary or Service Obligations page</a:t>
            </a:r>
          </a:p>
          <a:p>
            <a:pPr marL="228600" indent="-228600">
              <a:buAutoNum type="arabicPeriod"/>
            </a:pPr>
            <a:r>
              <a:rPr lang="en-US" dirty="0">
                <a:latin typeface="Tahoma"/>
                <a:ea typeface="Tahoma"/>
                <a:cs typeface="Tahoma"/>
              </a:rPr>
              <a:t>History of Assignments page</a:t>
            </a:r>
          </a:p>
          <a:p>
            <a:pPr marL="228600" indent="-228600">
              <a:buAutoNum type="arabicPeriod"/>
            </a:pPr>
            <a:r>
              <a:rPr lang="en-US" dirty="0">
                <a:latin typeface="Tahoma"/>
                <a:ea typeface="Tahoma"/>
                <a:cs typeface="Tahoma"/>
              </a:rPr>
              <a:t>Training Qualification &amp; Education History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5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Tahoma"/>
                <a:ea typeface="Tahoma"/>
                <a:cs typeface="Tahoma"/>
              </a:rPr>
              <a:t>FACILITATOR GUIDE: </a:t>
            </a:r>
            <a:endParaRPr lang="en-US" dirty="0">
              <a:latin typeface="Tahoma"/>
              <a:ea typeface="Tahoma"/>
              <a:cs typeface="Tahoma"/>
            </a:endParaRPr>
          </a:p>
          <a:p>
            <a:r>
              <a:rPr lang="en-US" dirty="0">
                <a:latin typeface="Tahoma"/>
                <a:ea typeface="Tahoma"/>
                <a:cs typeface="Tahoma"/>
              </a:rPr>
              <a:t>Review objectives.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37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Tahoma"/>
                <a:ea typeface="Tahoma"/>
                <a:cs typeface="Tahoma"/>
              </a:rPr>
              <a:t>FACILITATOR GUIDE:</a:t>
            </a:r>
            <a:endParaRPr lang="en-US">
              <a:latin typeface="Tahoma"/>
              <a:ea typeface="Tahoma"/>
              <a:cs typeface="Tahoma"/>
            </a:endParaRPr>
          </a:p>
          <a:p>
            <a:r>
              <a:rPr lang="en-US" dirty="0">
                <a:latin typeface="Tahoma"/>
                <a:ea typeface="Tahoma"/>
                <a:cs typeface="Tahoma"/>
              </a:rPr>
              <a:t>Review references.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75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dirty="0">
                <a:latin typeface="Tahoma"/>
                <a:ea typeface="Tahoma"/>
                <a:cs typeface="Tahoma"/>
              </a:rPr>
              <a:t>FACILITATOR</a:t>
            </a:r>
            <a:r>
              <a:rPr lang="en-US" b="1" baseline="0" dirty="0">
                <a:latin typeface="Tahoma"/>
                <a:ea typeface="Tahoma"/>
                <a:cs typeface="Tahoma"/>
              </a:rPr>
              <a:t> GUIDE:</a:t>
            </a:r>
            <a:endParaRPr lang="en-US" b="1" dirty="0">
              <a:latin typeface="Tahoma"/>
              <a:ea typeface="Tahoma"/>
              <a:cs typeface="Tahoma"/>
            </a:endParaRP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Navigate to BOL, show members how to view if possible.  Starred forms indicate forms updated upon reenlistment (also noted on next page) and added to OMPF.</a:t>
            </a: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Selection Board reviews NAVPERS 1070/880, 1070/881 and 1070/886.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94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FACILITATOR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GUIDE:</a:t>
            </a:r>
            <a:endParaRPr lang="en-US" dirty="0">
              <a:latin typeface="Tahoma"/>
              <a:ea typeface="Tahoma"/>
              <a:cs typeface="Tahoma"/>
            </a:endParaRPr>
          </a:p>
          <a:p>
            <a:pPr marL="285750" indent="-2857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Navigate to MyNavyHR Records Management page:  Career-Management&lt;Records-Management</a:t>
            </a:r>
          </a:p>
          <a:p>
            <a:pPr marL="742950" lvl="1" indent="-285750">
              <a:buFont typeface="Wingdings"/>
              <a:buChar char="§"/>
            </a:pPr>
            <a:r>
              <a:rPr lang="en-US" dirty="0"/>
              <a:t>Review info on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76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dirty="0">
                <a:latin typeface="Tahoma"/>
                <a:ea typeface="Tahoma"/>
                <a:cs typeface="Tahoma"/>
              </a:rPr>
              <a:t>FACILITATOR GUIDE:</a:t>
            </a: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Mention that the training only shows updates since last reenlistment, not entire training history2.</a:t>
            </a: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Point out which documents are missing from the attached screen shot, reiterate how important it is to review records (for both yourself and your Sailors).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74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FACILITATOR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GUIDE:</a:t>
            </a:r>
            <a:endParaRPr lang="en-US" sz="1800" dirty="0">
              <a:effectLst/>
              <a:latin typeface="Tahoma"/>
              <a:ea typeface="Tahoma"/>
              <a:cs typeface="Tahoma"/>
            </a:endParaRPr>
          </a:p>
          <a:p>
            <a:pPr marL="285750" indent="-285750">
              <a:buFont typeface="Wingdings"/>
              <a:buChar char="§"/>
            </a:pPr>
            <a:r>
              <a:rPr lang="en-US" sz="1800" dirty="0">
                <a:effectLst/>
                <a:latin typeface="Segoe UI" panose="020B0502040204020203" pitchFamily="34" charset="0"/>
              </a:rPr>
              <a:t>Navigate to the BCNR page https://www.secnav.navy.mil/mra/bcnr/Pages/default.aspx </a:t>
            </a:r>
          </a:p>
          <a:p>
            <a:pPr marL="285750" indent="-285750">
              <a:buFont typeface="Wingdings"/>
              <a:buChar char="§"/>
            </a:pPr>
            <a:r>
              <a:rPr lang="en-US" sz="1800" dirty="0">
                <a:effectLst/>
                <a:latin typeface="Segoe UI" panose="020B0502040204020203" pitchFamily="34" charset="0"/>
              </a:rPr>
              <a:t>Mention the process can be very long (3+ months, even a year)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01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FACILITATOR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GUIDE:</a:t>
            </a:r>
            <a:endParaRPr lang="en-US" dirty="0">
              <a:latin typeface="Tahoma"/>
              <a:ea typeface="Tahoma"/>
              <a:cs typeface="Tahoma"/>
            </a:endParaRPr>
          </a:p>
          <a:p>
            <a:pPr marL="285750" indent="-2857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This is a good point to discuss the importance of maintaining records (for yourself or required retains).</a:t>
            </a:r>
            <a:endParaRPr lang="en-US" dirty="0"/>
          </a:p>
          <a:p>
            <a:pPr marL="285750" indent="-2857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The more documentation you have, the better chance of the BCNR getting approved, but ensure to give the key bullet(s)</a:t>
            </a:r>
            <a:r>
              <a:rPr lang="en-US" baseline="0" dirty="0">
                <a:latin typeface="Tahoma"/>
                <a:ea typeface="Tahoma"/>
                <a:cs typeface="Tahoma"/>
              </a:rPr>
              <a:t> of</a:t>
            </a:r>
            <a:r>
              <a:rPr lang="en-US" dirty="0">
                <a:latin typeface="Tahoma"/>
                <a:ea typeface="Tahoma"/>
                <a:cs typeface="Tahoma"/>
              </a:rPr>
              <a:t> the</a:t>
            </a:r>
            <a:r>
              <a:rPr lang="en-US" baseline="0" dirty="0">
                <a:latin typeface="Tahoma"/>
                <a:ea typeface="Tahoma"/>
                <a:cs typeface="Tahoma"/>
              </a:rPr>
              <a:t> case (</a:t>
            </a:r>
            <a:r>
              <a:rPr lang="en-US" dirty="0">
                <a:latin typeface="Tahoma"/>
                <a:ea typeface="Tahoma"/>
                <a:cs typeface="Tahoma"/>
              </a:rPr>
              <a:t>the write up should not</a:t>
            </a:r>
            <a:r>
              <a:rPr lang="en-US" baseline="0" dirty="0">
                <a:latin typeface="Tahoma"/>
                <a:ea typeface="Tahoma"/>
                <a:cs typeface="Tahoma"/>
              </a:rPr>
              <a:t> be too wordy unless it is needed</a:t>
            </a:r>
            <a:r>
              <a:rPr lang="en-US" dirty="0">
                <a:latin typeface="Tahoma"/>
                <a:ea typeface="Tahoma"/>
                <a:cs typeface="Tahoma"/>
              </a:rPr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57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Tahoma"/>
                <a:ea typeface="Tahoma"/>
                <a:cs typeface="Tahoma"/>
              </a:rPr>
              <a:t>FACILITATOR GUIDE:</a:t>
            </a:r>
            <a:endParaRPr lang="en-US" dirty="0">
              <a:latin typeface="Tahoma"/>
              <a:ea typeface="Tahoma"/>
              <a:cs typeface="Tahoma"/>
            </a:endParaRP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Key data point to discuss during CDB's, especially when discussing advancements.</a:t>
            </a:r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Recommend reviewing semi-annually for accuracy and prior to record review by selection board.</a:t>
            </a:r>
            <a:endParaRPr lang="en-US" dirty="0"/>
          </a:p>
          <a:p>
            <a:pPr marL="171450" indent="-171450">
              <a:buFont typeface="Wingdings"/>
              <a:buChar char="§"/>
            </a:pPr>
            <a:r>
              <a:rPr lang="en-US" dirty="0">
                <a:latin typeface="Tahoma"/>
                <a:ea typeface="Tahoma"/>
                <a:cs typeface="Tahoma"/>
              </a:rPr>
              <a:t>Same goes for Officers during their Mid-Terms.</a:t>
            </a:r>
            <a:endParaRPr lang="en-US" dirty="0"/>
          </a:p>
          <a:p>
            <a:pPr marL="171450" indent="-171450">
              <a:buFont typeface="Calibri"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6A7D-BA75-4391-821F-6A5787AC5E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2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203"/>
            <a:ext cx="77724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13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036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049141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788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3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8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107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5629643" cy="107234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8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709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1"/>
            <a:ext cx="5654581" cy="10224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47688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1231" y="197635"/>
            <a:ext cx="5630834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298" y="1899765"/>
            <a:ext cx="7886700" cy="4101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A7410E-165C-4FEB-8ECB-48D4F677F9C7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933" y="6125029"/>
            <a:ext cx="1128508" cy="64647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7ABB79-FF08-A33C-16BA-4904BDA35BF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92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684"/>
                    </a14:imgEffect>
                    <a14:imgEffect>
                      <a14:saturation sat="9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11553" y="247613"/>
            <a:ext cx="1219887" cy="127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39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cnav.navy.mil/mra/bcnr/Pages/default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2A7AA5-5806-B9C4-F48C-AC9094BC1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1396" y="3940723"/>
            <a:ext cx="9035080" cy="16557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 Electronic Service Record (ESR) and Official Military Personnel File (OMPF)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BF2D0D-49AD-7477-F61F-1DA213617EA5}"/>
              </a:ext>
            </a:extLst>
          </p:cNvPr>
          <p:cNvSpPr txBox="1"/>
          <p:nvPr/>
        </p:nvSpPr>
        <p:spPr>
          <a:xfrm>
            <a:off x="96253" y="1227014"/>
            <a:ext cx="892743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rgbClr val="E8AF10"/>
                </a:solidFill>
                <a:latin typeface="+mj-lt"/>
              </a:rPr>
              <a:t>Career Development Training Course</a:t>
            </a:r>
          </a:p>
        </p:txBody>
      </p:sp>
    </p:spTree>
    <p:extLst>
      <p:ext uri="{BB962C8B-B14F-4D97-AF65-F5344CB8AC3E}">
        <p14:creationId xmlns:p14="http://schemas.microsoft.com/office/powerpoint/2010/main" val="348301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E8AF10"/>
                </a:solidFill>
                <a:latin typeface="Rockwell"/>
              </a:rPr>
              <a:t> </a:t>
            </a:r>
            <a:r>
              <a:rPr lang="en-US" sz="3600" dirty="0">
                <a:solidFill>
                  <a:srgbClr val="E8AF10"/>
                </a:solidFill>
              </a:rPr>
              <a:t>Knowledge Check </a:t>
            </a:r>
            <a:r>
              <a:rPr lang="en-US" dirty="0">
                <a:solidFill>
                  <a:srgbClr val="E8AF10"/>
                </a:solidFill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98" y="1637609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Who can submit a BCNR?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sz="2400" dirty="0"/>
              <a:t>What documents are added to the OMPF following a reenlistment?</a:t>
            </a:r>
          </a:p>
          <a:p>
            <a:pPr marL="457200" indent="-457200">
              <a:buAutoNum type="arabicPeriod"/>
            </a:pPr>
            <a:r>
              <a:rPr lang="en-US" sz="2400" dirty="0">
                <a:ea typeface="Tahoma"/>
                <a:cs typeface="Tahoma"/>
              </a:rPr>
              <a:t>Where in the ESR, can a Sailor find their EAOS?</a:t>
            </a:r>
          </a:p>
          <a:p>
            <a:pPr marL="457200" indent="-457200">
              <a:buAutoNum type="arabicPeriod"/>
            </a:pPr>
            <a:r>
              <a:rPr lang="en-US" sz="2400" dirty="0">
                <a:ea typeface="Tahoma"/>
                <a:cs typeface="Tahoma"/>
              </a:rPr>
              <a:t>Where in the ESR, can a Sailor find a listing of all commands they were assigned to throughout their career?</a:t>
            </a:r>
          </a:p>
          <a:p>
            <a:pPr marL="457200" indent="-457200">
              <a:buAutoNum type="arabicPeriod"/>
            </a:pPr>
            <a:r>
              <a:rPr lang="en-US" sz="2400" dirty="0">
                <a:ea typeface="Tahoma"/>
                <a:cs typeface="Tahoma"/>
              </a:rPr>
              <a:t>Where in the ESR, can a Sailor find the completion date of a C-School they’ve attended?</a:t>
            </a:r>
          </a:p>
          <a:p>
            <a:pPr marL="457200" indent="-457200">
              <a:buAutoNum type="arabicPeriod"/>
            </a:pPr>
            <a:endParaRPr lang="en-US" sz="2400" dirty="0">
              <a:ea typeface="Tahoma"/>
              <a:cs typeface="Tahoma"/>
            </a:endParaRPr>
          </a:p>
          <a:p>
            <a:pPr marL="742950" indent="-742950">
              <a:buAutoNum type="arabicPeriod"/>
            </a:pPr>
            <a:endParaRPr lang="en-US" sz="4000" dirty="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8340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298" y="1522261"/>
            <a:ext cx="7886700" cy="43530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Tahoma"/>
                <a:cs typeface="Tahoma"/>
              </a:rPr>
              <a:t>In this lesson we discussed:</a:t>
            </a:r>
            <a:endParaRPr lang="en-US" sz="2400" dirty="0"/>
          </a:p>
          <a:p>
            <a:pPr lvl="1"/>
            <a:r>
              <a:rPr lang="en-US" sz="2200" dirty="0">
                <a:ea typeface="+mn-lt"/>
                <a:cs typeface="+mn-lt"/>
              </a:rPr>
              <a:t>Pages in the Electronic Service Record and Official Military Personnel File commonly used by Career Counselors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Contents of the Performance Summary Record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How and when to request a correction to an Enlisted Service Record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When the Board for Correction of Navy Records is used</a:t>
            </a:r>
          </a:p>
          <a:p>
            <a:pPr lvl="1"/>
            <a:r>
              <a:rPr lang="en-US" sz="2200" dirty="0">
                <a:ea typeface="+mn-lt"/>
                <a:cs typeface="+mn-lt"/>
              </a:rPr>
              <a:t>When to submit to the Board for Correction of Naval Records</a:t>
            </a:r>
            <a:endParaRPr lang="en-US" sz="2200" dirty="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27770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298" y="242902"/>
            <a:ext cx="7278986" cy="1325563"/>
          </a:xfrm>
        </p:spPr>
        <p:txBody>
          <a:bodyPr>
            <a:noAutofit/>
          </a:bodyPr>
          <a:lstStyle/>
          <a:p>
            <a:br>
              <a:rPr lang="en-US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E8AF0F"/>
                </a:solidFill>
              </a:rPr>
              <a:t>Electronic Service Record (ESR) and Official Military Personnel File (OMPF)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288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2485" y="81398"/>
            <a:ext cx="5630834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E8AF10"/>
                </a:solidFill>
              </a:rPr>
              <a:t>Enabling Objectives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672" y="1406961"/>
            <a:ext cx="7886700" cy="49020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en-US" sz="1800" dirty="0"/>
          </a:p>
          <a:p>
            <a:r>
              <a:rPr lang="en-US" sz="2400" dirty="0"/>
              <a:t>IDENTIFY pages in the Electronic Service Record and Official Military Personnel File commonly used by Career Counselors.</a:t>
            </a:r>
            <a:endParaRPr lang="en-US" sz="2400">
              <a:ea typeface="Tahoma"/>
              <a:cs typeface="Tahoma"/>
            </a:endParaRPr>
          </a:p>
          <a:p>
            <a:r>
              <a:rPr lang="en-US" sz="2400" dirty="0"/>
              <a:t>LIST the contents of the Performance Summary Record.</a:t>
            </a:r>
          </a:p>
          <a:p>
            <a:r>
              <a:rPr lang="en-US" sz="2400" dirty="0"/>
              <a:t>DESCRIBE how and when to request a correction to an Enlisted Service Record.</a:t>
            </a:r>
          </a:p>
          <a:p>
            <a:r>
              <a:rPr lang="en-US" sz="2400" dirty="0"/>
              <a:t>EXPLAIN when the Board for Correction of Navy Records is used.</a:t>
            </a:r>
          </a:p>
          <a:p>
            <a:r>
              <a:rPr lang="en-US" sz="2400" dirty="0"/>
              <a:t>EXPLAIN when to submit to the Board for Correction of Naval Records. </a:t>
            </a:r>
            <a:endParaRPr lang="en-US" sz="2400" dirty="0">
              <a:ea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30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98" y="1527946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MILPERSMAN 1070 Series</a:t>
            </a:r>
            <a:endParaRPr lang="en-US" sz="2400" dirty="0">
              <a:ea typeface="Tahoma"/>
              <a:cs typeface="Tahoma"/>
            </a:endParaRPr>
          </a:p>
          <a:p>
            <a:r>
              <a:rPr lang="en-US" sz="2400" dirty="0">
                <a:ea typeface="+mn-lt"/>
                <a:cs typeface="+mn-lt"/>
              </a:rPr>
              <a:t>MILPERSMAN 1070-080, Enlisted Official Military Personnel File (OMPF)</a:t>
            </a:r>
            <a:endParaRPr lang="en-US" sz="2400" dirty="0"/>
          </a:p>
          <a:p>
            <a:r>
              <a:rPr lang="en-US" sz="2400" dirty="0"/>
              <a:t>MILPERSMAN 1000-150, </a:t>
            </a:r>
            <a:r>
              <a:rPr lang="en-US" sz="2400" dirty="0">
                <a:ea typeface="+mn-lt"/>
                <a:cs typeface="+mn-lt"/>
              </a:rPr>
              <a:t>Board for Correction of Naval Records (BCNR)</a:t>
            </a:r>
            <a:endParaRPr lang="en-US" sz="2400" dirty="0">
              <a:ea typeface="Tahoma"/>
              <a:cs typeface="Tahoma"/>
            </a:endParaRPr>
          </a:p>
          <a:p>
            <a:r>
              <a:rPr lang="en-US" sz="2400" dirty="0" err="1"/>
              <a:t>MyNavy</a:t>
            </a:r>
            <a:r>
              <a:rPr lang="en-US" sz="2400" dirty="0"/>
              <a:t> HR website: https://www.mynavyhr.navy.mil/</a:t>
            </a:r>
            <a:endParaRPr lang="en-US" sz="2400" dirty="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674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968" y="197635"/>
            <a:ext cx="6071097" cy="1325563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E8AF10"/>
                </a:solidFill>
              </a:rPr>
              <a:t>Common ESR and OMPF Pages</a:t>
            </a:r>
            <a:br>
              <a:rPr lang="en-US" sz="1800" dirty="0">
                <a:solidFill>
                  <a:srgbClr val="E8AF10"/>
                </a:solidFill>
              </a:rPr>
            </a:br>
            <a:br>
              <a:rPr lang="en-US" sz="1800" dirty="0"/>
            </a:br>
            <a:br>
              <a:rPr lang="en-US" sz="1800" dirty="0"/>
            </a:br>
            <a:br>
              <a:rPr lang="en-US" sz="1800" dirty="0">
                <a:solidFill>
                  <a:srgbClr val="FFFDF8"/>
                </a:solidFill>
              </a:rPr>
            </a:br>
            <a:endParaRPr lang="en-US" sz="1800" dirty="0">
              <a:solidFill>
                <a:srgbClr val="FFFDF8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78" y="1253331"/>
            <a:ext cx="3650710" cy="532693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 Form 4/1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Enlistment/Reenlistment Document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MILPERSMAN 1070-230</a:t>
            </a:r>
          </a:p>
          <a:p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 Form 93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 of Emergency Data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MILPERSMAN 1070-271</a:t>
            </a:r>
          </a:p>
          <a:p>
            <a:r>
              <a:rPr lang="en-US" sz="2200" b="1" dirty="0">
                <a:solidFill>
                  <a:srgbClr val="FFFEF9"/>
                </a:solidFill>
                <a:latin typeface="Tahoma"/>
                <a:ea typeface="Tahoma"/>
                <a:cs typeface="Tahoma"/>
              </a:rPr>
              <a:t>DD Form 2366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MGIB ACT of 1984 Basic Enrollment Form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NAVADMIN 226/23</a:t>
            </a:r>
          </a:p>
          <a:p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NAVPERS 1070/601 *</a:t>
            </a:r>
          </a:p>
          <a:p>
            <a:pPr marR="4445"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 Reenlistment Contract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MILPERSMAN 1070-240</a:t>
            </a:r>
          </a:p>
          <a:p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NAVPERS 1070/605 *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History of Assignments</a:t>
            </a:r>
          </a:p>
          <a:p>
            <a:pPr lvl="1">
              <a:buFont typeface="Wingdings" panose="020B0604020202020204" pitchFamily="34" charset="0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MILPERSMAN 1070-290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4CA05F-4C46-A7DF-10E8-37D8C429B83A}"/>
              </a:ext>
            </a:extLst>
          </p:cNvPr>
          <p:cNvSpPr txBox="1"/>
          <p:nvPr/>
        </p:nvSpPr>
        <p:spPr>
          <a:xfrm>
            <a:off x="4166516" y="1253331"/>
            <a:ext cx="3913733" cy="57985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90000"/>
              </a:lnSpc>
              <a:buFont typeface="Wingdings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1070/613 *</a:t>
            </a:r>
          </a:p>
          <a:p>
            <a:pPr marL="800100" lvl="1" indent="-342900">
              <a:lnSpc>
                <a:spcPct val="90000"/>
              </a:lnSpc>
              <a:buFont typeface="Wingdings"/>
              <a:buChar char="§"/>
            </a:pPr>
            <a:r>
              <a:rPr lang="en-US" sz="1700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Administrative Remarks</a:t>
            </a:r>
          </a:p>
          <a:p>
            <a:pPr marL="800100" lvl="1" indent="-342900">
              <a:lnSpc>
                <a:spcPct val="90000"/>
              </a:lnSpc>
              <a:buFont typeface="Wingdings"/>
              <a:buChar char="§"/>
            </a:pPr>
            <a:r>
              <a:rPr lang="en-US" sz="1700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MILPERSMAN 1070-290</a:t>
            </a:r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1070/621</a:t>
            </a:r>
            <a:endParaRPr lang="en-US" dirty="0"/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1700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Agreement to Extend Enlistment Contract</a:t>
            </a:r>
            <a:endParaRPr lang="en-US" sz="17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1700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MILPERSMAN 1070-250 </a:t>
            </a:r>
            <a:endParaRPr lang="en-US" sz="17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628650" lvl="1" indent="-171450">
              <a:lnSpc>
                <a:spcPct val="90000"/>
              </a:lnSpc>
              <a:buFont typeface="Wingdings"/>
              <a:buChar char="§"/>
            </a:pPr>
            <a:endParaRPr lang="en-US" sz="11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buFont typeface="Wingdings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1070/622 </a:t>
            </a:r>
            <a:endParaRPr lang="en-US" sz="22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1700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Agreement to Recall or Extend on Active Duty </a:t>
            </a:r>
            <a:endParaRPr lang="en-US" sz="17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1700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MILPERSMAN 1070-260 </a:t>
            </a:r>
            <a:endParaRPr lang="en-US" sz="17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628650" lvl="1" indent="-171450">
              <a:lnSpc>
                <a:spcPct val="90000"/>
              </a:lnSpc>
              <a:buFont typeface="Wingdings"/>
              <a:buChar char="§"/>
            </a:pPr>
            <a:endParaRPr lang="en-US" sz="11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1070/880 *</a:t>
            </a:r>
            <a:endParaRPr lang="en-US" sz="2200" b="1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1700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Awards Record </a:t>
            </a:r>
            <a:endParaRPr lang="en-US" sz="17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628650" lvl="1" indent="-171450">
              <a:lnSpc>
                <a:spcPct val="90000"/>
              </a:lnSpc>
              <a:buFont typeface="Wingdings"/>
              <a:buChar char="§"/>
            </a:pPr>
            <a:endParaRPr lang="en-US" sz="11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1070/881 *</a:t>
            </a:r>
            <a:endParaRPr lang="en-US" sz="22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1700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Training, Qualification, &amp; Education History </a:t>
            </a:r>
            <a:endParaRPr lang="en-US" sz="17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628650" lvl="1" indent="-171450">
              <a:lnSpc>
                <a:spcPct val="90000"/>
              </a:lnSpc>
              <a:buFont typeface="Wingdings"/>
              <a:buChar char="§"/>
            </a:pPr>
            <a:endParaRPr lang="en-US" sz="11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2200" b="1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NAVPERS 1070/886 *</a:t>
            </a:r>
            <a:endParaRPr lang="en-US" sz="2200" b="1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1700" dirty="0">
                <a:solidFill>
                  <a:schemeClr val="bg2"/>
                </a:solidFill>
                <a:latin typeface="+mj-lt"/>
                <a:cs typeface="Segoe UI" panose="020B0502040204020203" pitchFamily="34" charset="0"/>
              </a:rPr>
              <a:t>Member Data Summary</a:t>
            </a:r>
            <a:endParaRPr lang="en-US" sz="1700" dirty="0">
              <a:solidFill>
                <a:schemeClr val="bg2"/>
              </a:solidFill>
              <a:latin typeface="+mj-lt"/>
              <a:ea typeface="Tahoma"/>
              <a:cs typeface="Segoe UI" panose="020B0502040204020203" pitchFamily="34" charset="0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latin typeface="+mj-lt"/>
              <a:ea typeface="Tahom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1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857" y="91993"/>
            <a:ext cx="5630834" cy="796706"/>
          </a:xfrm>
        </p:spPr>
        <p:txBody>
          <a:bodyPr>
            <a:normAutofit fontScale="90000"/>
          </a:bodyPr>
          <a:lstStyle/>
          <a:p>
            <a:br>
              <a:rPr lang="en-US" sz="1800" dirty="0">
                <a:latin typeface="Rockwell" panose="02060603020205020403" pitchFamily="18" charset="0"/>
              </a:rPr>
            </a:br>
            <a:br>
              <a:rPr lang="en-US" sz="1800" dirty="0">
                <a:latin typeface="Rockwell" panose="02060603020205020403" pitchFamily="18" charset="0"/>
              </a:rPr>
            </a:br>
            <a:r>
              <a:rPr lang="en-US" sz="3600" dirty="0">
                <a:solidFill>
                  <a:srgbClr val="E8AF10"/>
                </a:solidFill>
                <a:latin typeface="Tahoma"/>
                <a:ea typeface="Tahoma"/>
                <a:cs typeface="Tahoma"/>
              </a:rPr>
              <a:t>OMPF Change Requests</a:t>
            </a:r>
            <a:endParaRPr lang="en-US" sz="3600" dirty="0">
              <a:latin typeface="Tahoma"/>
              <a:ea typeface="Tahoma"/>
              <a:cs typeface="Tahom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54" y="1868866"/>
            <a:ext cx="8065212" cy="446412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/>
              <a:t>Request correction for the following reasons:</a:t>
            </a:r>
            <a:endParaRPr lang="en-US" sz="2000" dirty="0">
              <a:ea typeface="Tahoma"/>
              <a:cs typeface="Tahoma"/>
            </a:endParaRPr>
          </a:p>
          <a:p>
            <a:pPr lvl="1"/>
            <a:r>
              <a:rPr lang="en-US" sz="1800" dirty="0"/>
              <a:t>Duplicated documents</a:t>
            </a:r>
            <a:endParaRPr lang="en-US" sz="1800" dirty="0">
              <a:ea typeface="Tahoma"/>
              <a:cs typeface="Tahoma"/>
            </a:endParaRPr>
          </a:p>
          <a:p>
            <a:pPr lvl="1"/>
            <a:r>
              <a:rPr lang="en-US" sz="1800" dirty="0"/>
              <a:t>Removal of documents that clearly indicate they belong to someone else</a:t>
            </a:r>
            <a:endParaRPr lang="en-US" sz="1800" dirty="0">
              <a:ea typeface="Tahoma"/>
              <a:cs typeface="Tahoma"/>
            </a:endParaRPr>
          </a:p>
          <a:p>
            <a:pPr lvl="1"/>
            <a:r>
              <a:rPr lang="en-US" sz="1800" dirty="0"/>
              <a:t>Removal of erroneously filed documents</a:t>
            </a:r>
            <a:endParaRPr lang="en-US" sz="1800" dirty="0">
              <a:ea typeface="Tahoma"/>
              <a:cs typeface="Tahoma"/>
            </a:endParaRPr>
          </a:p>
          <a:p>
            <a:pPr marR="15875"/>
            <a:r>
              <a:rPr lang="en-US" sz="2000" dirty="0"/>
              <a:t>OMPF change requests sent directly to PERS-313 through regular mail or by encrypted e-mail</a:t>
            </a:r>
            <a:endParaRPr lang="en-US" sz="2000" dirty="0">
              <a:ea typeface="Tahoma"/>
              <a:cs typeface="Tahoma"/>
            </a:endParaRPr>
          </a:p>
          <a:p>
            <a:pPr marR="15240"/>
            <a:r>
              <a:rPr lang="en-US" sz="2000" dirty="0"/>
              <a:t>The member’s name, SSN, email address, and all required information must be in the body of the request</a:t>
            </a:r>
            <a:endParaRPr lang="en-US" sz="2000" dirty="0">
              <a:ea typeface="Tahoma"/>
              <a:cs typeface="Tahoma"/>
            </a:endParaRPr>
          </a:p>
          <a:p>
            <a:r>
              <a:rPr lang="en-US" sz="2000" dirty="0"/>
              <a:t>Personally Identifiable Information must be protected</a:t>
            </a:r>
            <a:endParaRPr lang="en-US" sz="2000" dirty="0">
              <a:ea typeface="Tahoma"/>
              <a:cs typeface="Tahoma"/>
            </a:endParaRPr>
          </a:p>
          <a:p>
            <a:pPr marR="22860"/>
            <a:r>
              <a:rPr lang="en-US" sz="2000" dirty="0"/>
              <a:t>Additional details available on MyNavyHR Records Management </a:t>
            </a:r>
            <a:r>
              <a:rPr lang="en-US" sz="2000" dirty="0">
                <a:ea typeface="+mn-lt"/>
                <a:cs typeface="+mn-lt"/>
              </a:rPr>
              <a:t>page:</a:t>
            </a:r>
          </a:p>
          <a:p>
            <a:pPr marR="22860" lvl="1"/>
            <a:r>
              <a:rPr lang="en-US" sz="1800" dirty="0">
                <a:ea typeface="+mn-lt"/>
                <a:cs typeface="+mn-lt"/>
              </a:rPr>
              <a:t>Career-Management&lt;Records-Management</a:t>
            </a:r>
            <a:endParaRPr lang="en-US" sz="1800" dirty="0">
              <a:ea typeface="Tahoma"/>
              <a:cs typeface="Tahoma"/>
            </a:endParaRPr>
          </a:p>
          <a:p>
            <a:endParaRPr lang="en-US" sz="1800" dirty="0">
              <a:latin typeface="Segoe UI" panose="020B0502040204020203" pitchFamily="34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8796" y="996224"/>
            <a:ext cx="7818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Reference: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chemeClr val="bg2"/>
                </a:solidFill>
              </a:rPr>
              <a:t>MILPERSMAN 1070-080</a:t>
            </a:r>
            <a:endParaRPr lang="en-US" dirty="0">
              <a:solidFill>
                <a:schemeClr val="bg2"/>
              </a:solidFill>
              <a:ea typeface="Tahoma"/>
              <a:cs typeface="Tahoma"/>
            </a:endParaRPr>
          </a:p>
          <a:p>
            <a:r>
              <a:rPr lang="en-US" sz="2000" b="1" dirty="0">
                <a:solidFill>
                  <a:schemeClr val="bg2"/>
                </a:solidFill>
              </a:rPr>
              <a:t>Office Responsible:  </a:t>
            </a:r>
            <a:r>
              <a:rPr lang="en-US" dirty="0">
                <a:solidFill>
                  <a:schemeClr val="bg2"/>
                </a:solidFill>
              </a:rPr>
              <a:t>Records Management Policy Branch (PERS-313)</a:t>
            </a:r>
            <a:endParaRPr lang="en-US" dirty="0">
              <a:solidFill>
                <a:schemeClr val="bg2"/>
              </a:solidFill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02798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836" y="4258"/>
            <a:ext cx="5671751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E8AF0F"/>
                </a:solidFill>
              </a:rPr>
              <a:t>ESR to OMPF Updates</a:t>
            </a:r>
            <a:r>
              <a:rPr lang="en-US" dirty="0">
                <a:solidFill>
                  <a:srgbClr val="FFFDF8"/>
                </a:solidFill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98" y="1228070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R="635"/>
            <a:r>
              <a:rPr lang="en-US" sz="2400" dirty="0"/>
              <a:t>Enlisted OMPF is not routinely updated. The following documents are updated upon completion of reenlistment and needs to be reviewed up to 6 months prior to reenlistment date:</a:t>
            </a:r>
            <a:endParaRPr lang="en-US" dirty="0"/>
          </a:p>
          <a:p>
            <a:pPr lvl="1"/>
            <a:r>
              <a:rPr lang="en-US" sz="1800" dirty="0"/>
              <a:t>Awards Record</a:t>
            </a:r>
          </a:p>
          <a:p>
            <a:pPr lvl="1"/>
            <a:r>
              <a:rPr lang="en-US" sz="1800" dirty="0"/>
              <a:t>Training, Qualification, &amp; Education History</a:t>
            </a:r>
          </a:p>
          <a:p>
            <a:pPr lvl="1"/>
            <a:r>
              <a:rPr lang="en-US" sz="1800" dirty="0"/>
              <a:t>History of Assignments</a:t>
            </a:r>
          </a:p>
          <a:p>
            <a:pPr lvl="1"/>
            <a:r>
              <a:rPr lang="en-US" sz="1800" dirty="0"/>
              <a:t>Member Data Summary</a:t>
            </a:r>
          </a:p>
          <a:p>
            <a:pPr lvl="1"/>
            <a:r>
              <a:rPr lang="en-US" sz="1800" dirty="0"/>
              <a:t>Applicable reenlistment PG 13’s</a:t>
            </a:r>
          </a:p>
          <a:p>
            <a:pPr lvl="1"/>
            <a:r>
              <a:rPr lang="en-US" sz="1800" dirty="0"/>
              <a:t>Reenlistment Contract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417" y="4449086"/>
            <a:ext cx="8188053" cy="175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27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80" y="-57927"/>
            <a:ext cx="7086600" cy="1572888"/>
          </a:xfrm>
        </p:spPr>
        <p:txBody>
          <a:bodyPr>
            <a:normAutofit/>
          </a:bodyPr>
          <a:lstStyle/>
          <a:p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E8AF0F"/>
                </a:solidFill>
              </a:rPr>
              <a:t>Board for Correction of Naval Records (BCNR)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497" y="2408421"/>
            <a:ext cx="7392608" cy="33596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Provides a method for correcting an error or removal of:</a:t>
            </a:r>
            <a:endParaRPr lang="en-US" sz="2400" dirty="0">
              <a:ea typeface="Tahoma"/>
              <a:cs typeface="Tahoma"/>
            </a:endParaRPr>
          </a:p>
          <a:p>
            <a:pPr lvl="1"/>
            <a:r>
              <a:rPr lang="en-US" sz="2200" dirty="0"/>
              <a:t>Injustices in a service record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Used after all administrative avenues have been exhausted</a:t>
            </a:r>
            <a:endParaRPr lang="en-US" sz="2200" dirty="0">
              <a:ea typeface="Tahoma"/>
              <a:cs typeface="Tahoma"/>
            </a:endParaRPr>
          </a:p>
          <a:p>
            <a:r>
              <a:rPr lang="en-US" sz="2400" dirty="0"/>
              <a:t>May be submitted by:</a:t>
            </a:r>
            <a:endParaRPr lang="en-US" sz="2400" dirty="0">
              <a:ea typeface="Tahoma"/>
              <a:cs typeface="Tahoma"/>
            </a:endParaRPr>
          </a:p>
          <a:p>
            <a:pPr lvl="1"/>
            <a:r>
              <a:rPr lang="en-US" sz="2200" dirty="0"/>
              <a:t>Petitioner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Petitioner’s heir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Petitioner’s legal representative</a:t>
            </a:r>
            <a:endParaRPr lang="en-US" sz="2200" dirty="0">
              <a:ea typeface="Tahoma"/>
              <a:cs typeface="Tahoma"/>
            </a:endParaRP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80027" y="1433991"/>
            <a:ext cx="83435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</a:rPr>
              <a:t>Reference: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000" dirty="0">
                <a:solidFill>
                  <a:schemeClr val="bg2"/>
                </a:solidFill>
              </a:rPr>
              <a:t>MILPERSMAN 1000-150</a:t>
            </a:r>
          </a:p>
          <a:p>
            <a:r>
              <a:rPr lang="en-US" sz="2400" b="1" dirty="0">
                <a:solidFill>
                  <a:schemeClr val="bg2"/>
                </a:solidFill>
              </a:rPr>
              <a:t>Form: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000" dirty="0">
                <a:solidFill>
                  <a:schemeClr val="bg2"/>
                </a:solidFill>
              </a:rPr>
              <a:t>DD Form 149 Application for Correction of Military Records</a:t>
            </a:r>
            <a:endParaRPr lang="en-US" sz="2000" dirty="0">
              <a:solidFill>
                <a:schemeClr val="bg2"/>
              </a:solidFill>
              <a:ea typeface="Tahoma"/>
              <a:cs typeface="Tahoma"/>
            </a:endParaRPr>
          </a:p>
          <a:p>
            <a:endParaRPr lang="en-US" sz="2400" dirty="0">
              <a:solidFill>
                <a:schemeClr val="bg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54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3EA28-B465-38E5-87EF-49F140BFC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BCNR cont...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4817A-7D83-30DE-61B2-097B4D077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468" y="1316554"/>
            <a:ext cx="8299988" cy="49971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Applications:</a:t>
            </a:r>
          </a:p>
          <a:p>
            <a:pPr lvl="1"/>
            <a:r>
              <a:rPr lang="en-US" sz="2200" dirty="0"/>
              <a:t>Must be submitted within 3 years after discovery of error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Identify the specific error or injustice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Contain sufficient information to determine if relief is warranted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Include any other relevant information/documents</a:t>
            </a:r>
            <a:endParaRPr lang="en-US" sz="2200" dirty="0">
              <a:ea typeface="Tahoma"/>
              <a:cs typeface="Tahoma"/>
            </a:endParaRP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400" dirty="0"/>
              <a:t>Additional information can be found on the BCNR website at:</a:t>
            </a:r>
            <a:r>
              <a:rPr lang="en-US" sz="2200" dirty="0"/>
              <a:t> https://www.secnav.navy.mil/mra/bcnr/Pages/default.aspx </a:t>
            </a:r>
            <a:endParaRPr lang="en-US" sz="22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14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7C-DAD8-99E3-8C01-31B647E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774" y="120144"/>
            <a:ext cx="6418664" cy="1325563"/>
          </a:xfrm>
        </p:spPr>
        <p:txBody>
          <a:bodyPr>
            <a:normAutofit fontScale="90000"/>
          </a:bodyPr>
          <a:lstStyle/>
          <a:p>
            <a:br>
              <a:rPr lang="en-US" sz="1800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E8AF0F"/>
                </a:solidFill>
              </a:rPr>
              <a:t>Performance Summary Record (PSR)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284B-4FB1-1BBF-1E84-266DB457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98" y="1556118"/>
            <a:ext cx="7886700" cy="52249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R="3175"/>
            <a:r>
              <a:rPr lang="en-US" sz="2400" dirty="0"/>
              <a:t>Report that summarizes the Officer/Enlisted professional, performance history, and personal decorations information</a:t>
            </a:r>
            <a:endParaRPr lang="en-US" sz="2400" dirty="0">
              <a:ea typeface="Tahoma"/>
              <a:cs typeface="Tahoma"/>
            </a:endParaRPr>
          </a:p>
          <a:p>
            <a:pPr marL="0" marR="3175" indent="0">
              <a:buNone/>
            </a:pPr>
            <a:endParaRPr lang="en-US" sz="2400" dirty="0">
              <a:ea typeface="Tahoma"/>
              <a:cs typeface="Tahoma"/>
            </a:endParaRPr>
          </a:p>
          <a:p>
            <a:r>
              <a:rPr lang="en-US" sz="2400" dirty="0"/>
              <a:t>Used by selection boards</a:t>
            </a:r>
            <a:endParaRPr lang="en-US" sz="2400" dirty="0">
              <a:ea typeface="Tahoma"/>
              <a:cs typeface="Tahoma"/>
            </a:endParaRPr>
          </a:p>
          <a:p>
            <a:pPr>
              <a:lnSpc>
                <a:spcPct val="100000"/>
              </a:lnSpc>
            </a:pPr>
            <a:endParaRPr lang="en-US" sz="2400" dirty="0">
              <a:ea typeface="Tahoma"/>
              <a:cs typeface="Tahoma"/>
            </a:endParaRPr>
          </a:p>
          <a:p>
            <a:r>
              <a:rPr lang="en-US" sz="2400" dirty="0"/>
              <a:t>Contains:</a:t>
            </a:r>
            <a:endParaRPr lang="en-US" sz="2400" dirty="0">
              <a:ea typeface="Tahoma"/>
              <a:cs typeface="Tahoma"/>
            </a:endParaRPr>
          </a:p>
          <a:p>
            <a:pPr lvl="1"/>
            <a:r>
              <a:rPr lang="en-US" sz="2200" dirty="0"/>
              <a:t>Rate/Retention Data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NECs/Educational Info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Duty Station Info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Personal Awards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Evaluation Data</a:t>
            </a:r>
            <a:endParaRPr lang="en-US" sz="2200" dirty="0">
              <a:ea typeface="Tahoma"/>
              <a:cs typeface="Tahoma"/>
            </a:endParaRPr>
          </a:p>
          <a:p>
            <a:pPr lvl="1"/>
            <a:r>
              <a:rPr lang="en-US" sz="2200" dirty="0"/>
              <a:t>Professional and Performance History</a:t>
            </a:r>
            <a:endParaRPr lang="en-US" sz="2200" dirty="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04248998"/>
      </p:ext>
    </p:extLst>
  </p:cSld>
  <p:clrMapOvr>
    <a:masterClrMapping/>
  </p:clrMapOvr>
</p:sld>
</file>

<file path=ppt/theme/theme1.xml><?xml version="1.0" encoding="utf-8"?>
<a:theme xmlns:a="http://schemas.openxmlformats.org/drawingml/2006/main" name="fbts2">
  <a:themeElements>
    <a:clrScheme name="Custom 2">
      <a:dk1>
        <a:srgbClr val="E8B010"/>
      </a:dk1>
      <a:lt1>
        <a:srgbClr val="022A3A"/>
      </a:lt1>
      <a:dk2>
        <a:srgbClr val="E8B010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Custom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ts2" id="{61249A60-6EF2-405B-9A8F-25E36BAE43AD}" vid="{0779729B-0038-4331-8F4E-695AD654B0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255B2E60AA534F8A31657A2F83B2E5" ma:contentTypeVersion="5" ma:contentTypeDescription="Create a new document." ma:contentTypeScope="" ma:versionID="9f1d7f3fcfa8ed0f840286d8c5654046">
  <xsd:schema xmlns:xsd="http://www.w3.org/2001/XMLSchema" xmlns:xs="http://www.w3.org/2001/XMLSchema" xmlns:p="http://schemas.microsoft.com/office/2006/metadata/properties" xmlns:ns2="988957f4-c619-44e7-9ffa-1e7677450ad0" targetNamespace="http://schemas.microsoft.com/office/2006/metadata/properties" ma:root="true" ma:fieldsID="943c4ece67a961319a9909cdbd46ca8e" ns2:_="">
    <xsd:import namespace="988957f4-c619-44e7-9ffa-1e7677450a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Review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8957f4-c619-44e7-9ffa-1e7677450a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Reviewedby" ma:index="12" nillable="true" ma:displayName="Reviewed by" ma:format="Dropdown" ma:internalName="Reviewedby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edby xmlns="988957f4-c619-44e7-9ffa-1e7677450ad0" xsi:nil="true"/>
  </documentManagement>
</p:properties>
</file>

<file path=customXml/itemProps1.xml><?xml version="1.0" encoding="utf-8"?>
<ds:datastoreItem xmlns:ds="http://schemas.openxmlformats.org/officeDocument/2006/customXml" ds:itemID="{7AB17131-FB64-4668-97B0-6B9D2FF503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BE5853-3A92-47AA-B896-13D50EC7ACF1}"/>
</file>

<file path=customXml/itemProps3.xml><?xml version="1.0" encoding="utf-8"?>
<ds:datastoreItem xmlns:ds="http://schemas.openxmlformats.org/officeDocument/2006/customXml" ds:itemID="{B052025A-BFF2-426A-81AC-DEF9F8A57AC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Words>1001</Words>
  <Application>Microsoft Office PowerPoint</Application>
  <PresentationFormat>On-screen Show (4:3)</PresentationFormat>
  <Paragraphs>156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fbts2</vt:lpstr>
      <vt:lpstr>PowerPoint Presentation</vt:lpstr>
      <vt:lpstr>Enabling Objectives</vt:lpstr>
      <vt:lpstr>References</vt:lpstr>
      <vt:lpstr> Common ESR and OMPF Pages    </vt:lpstr>
      <vt:lpstr>  OMPF Change Requests</vt:lpstr>
      <vt:lpstr>ESR to OMPF Updates </vt:lpstr>
      <vt:lpstr> Board for Correction of Naval Records (BCNR)</vt:lpstr>
      <vt:lpstr>BCNR cont...</vt:lpstr>
      <vt:lpstr> Performance Summary Record (PSR)</vt:lpstr>
      <vt:lpstr> Knowledge Check  </vt:lpstr>
      <vt:lpstr>Summary and Review</vt:lpstr>
      <vt:lpstr> Electronic Service Record (ESR) and Official Military Personnel File (OMPF)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Ramos, Ashley B PO1 USN USSOCOM NSW (USA)</dc:creator>
  <cp:lastModifiedBy>Gutierrez, Jennifer Rene PO1 USN NAS LEMOORE CA (USA)</cp:lastModifiedBy>
  <cp:revision>319</cp:revision>
  <dcterms:created xsi:type="dcterms:W3CDTF">2023-02-22T18:32:21Z</dcterms:created>
  <dcterms:modified xsi:type="dcterms:W3CDTF">2024-07-11T17:08:43Z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0x01010038255B2E60AA534F8A31657A2F83B2E5</vt:lpwstr>
  </property>
  <property fmtid="{D5CDD505-2E9C-101B-9397-08002B2CF9AE}" pid="3" name="xd_ProgID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bool>false</vt:bool>
  </property>
  <property fmtid="{D5CDD505-2E9C-101B-9397-08002B2CF9AE}" pid="11" name="Order">
    <vt:r8>27200</vt:r8>
  </property>
</Properties>
</file>